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76114C-17E5-4FB3-A10D-DC160F9062D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49EBDA-B752-4F14-8069-930B6CDC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Давным-давно</a:t>
            </a:r>
            <a:br>
              <a:rPr lang="ru-RU" dirty="0" smtClean="0"/>
            </a:br>
            <a:r>
              <a:rPr lang="ru-RU" dirty="0" smtClean="0"/>
              <a:t> и</a:t>
            </a:r>
            <a:br>
              <a:rPr lang="ru-RU" dirty="0" smtClean="0"/>
            </a:br>
            <a:r>
              <a:rPr lang="ru-RU" dirty="0" smtClean="0"/>
              <a:t> в наши дни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 в </a:t>
            </a:r>
            <a:r>
              <a:rPr lang="ru-RU" dirty="0" smtClean="0"/>
              <a:t>картинках</a:t>
            </a:r>
          </a:p>
          <a:p>
            <a:r>
              <a:rPr lang="ru-RU" sz="2000" dirty="0" smtClean="0"/>
              <a:t>Подготовила Вдовиченко Н.В.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714752"/>
            <a:ext cx="3500462" cy="3143248"/>
          </a:xfrm>
        </p:spPr>
        <p:txBody>
          <a:bodyPr/>
          <a:lstStyle/>
          <a:p>
            <a:r>
              <a:rPr lang="ru-RU" dirty="0" smtClean="0"/>
              <a:t>Фонари</a:t>
            </a:r>
            <a:endParaRPr lang="ru-RU" dirty="0"/>
          </a:p>
        </p:txBody>
      </p:sp>
      <p:pic>
        <p:nvPicPr>
          <p:cNvPr id="22530" name="Picture 2" descr="http://img-fotki.yandex.ru/get/5013/130795073.0/0_83ec7_ef59326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4008196" cy="3500438"/>
          </a:xfrm>
          <a:prstGeom prst="rect">
            <a:avLst/>
          </a:prstGeom>
          <a:noFill/>
        </p:spPr>
      </p:pic>
      <p:pic>
        <p:nvPicPr>
          <p:cNvPr id="22532" name="Picture 4" descr="http://www.club-nikon.ru/forum/uploads/1206356071/gallery_6235_260_53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2990823" cy="4214816"/>
          </a:xfrm>
          <a:prstGeom prst="rect">
            <a:avLst/>
          </a:prstGeom>
          <a:noFill/>
        </p:spPr>
      </p:pic>
      <p:pic>
        <p:nvPicPr>
          <p:cNvPr id="22534" name="Picture 6" descr="http://s58.radikal.ru/i161/1103/f9/ca06f96318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476" y="3786190"/>
            <a:ext cx="4818524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00042"/>
            <a:ext cx="3357586" cy="37862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Петропавловская крепость</a:t>
            </a:r>
            <a:endParaRPr lang="ru-RU" sz="2800" dirty="0"/>
          </a:p>
        </p:txBody>
      </p:sp>
      <p:pic>
        <p:nvPicPr>
          <p:cNvPr id="1026" name="Рисунок 0" descr="наше время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0034" y="28572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конец 18 в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4000496" cy="3143272"/>
          </a:xfrm>
        </p:spPr>
        <p:txBody>
          <a:bodyPr>
            <a:normAutofit/>
          </a:bodyPr>
          <a:lstStyle/>
          <a:p>
            <a:r>
              <a:rPr lang="ru-RU" dirty="0" smtClean="0"/>
              <a:t>Стрелка Васильевского острова</a:t>
            </a:r>
            <a:endParaRPr lang="ru-RU" dirty="0"/>
          </a:p>
        </p:txBody>
      </p:sp>
      <p:pic>
        <p:nvPicPr>
          <p:cNvPr id="2050" name="Рисунок 2" descr="на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1816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5005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3074" name="Рисунок 4" descr="spb_admir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1870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514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2154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Зимний дворец</a:t>
            </a:r>
            <a:endParaRPr lang="ru-RU" dirty="0"/>
          </a:p>
        </p:txBody>
      </p:sp>
      <p:pic>
        <p:nvPicPr>
          <p:cNvPr id="4098" name="Рисунок 7" descr="17_3832__zimn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6" descr="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4572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8684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5122" name="Рисунок 8" descr="800px-Petersburg-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752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9" descr="19 в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3000372"/>
            <a:ext cx="47815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0719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6146" name="Picture 2" descr="http://hotel-amadeo.ru/wp-content/gallery/old-petersburg/pictur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7377" cy="3357562"/>
          </a:xfrm>
          <a:prstGeom prst="rect">
            <a:avLst/>
          </a:prstGeom>
          <a:noFill/>
        </p:spPr>
      </p:pic>
      <p:pic>
        <p:nvPicPr>
          <p:cNvPr id="6148" name="Picture 4" descr="http://img-2006-07.photosight.ru/19/1545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375" y="3286124"/>
            <a:ext cx="5448625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357586" cy="2082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Летний дворец</a:t>
            </a:r>
            <a:endParaRPr lang="ru-RU" dirty="0"/>
          </a:p>
        </p:txBody>
      </p:sp>
      <p:pic>
        <p:nvPicPr>
          <p:cNvPr id="20482" name="Picture 2" descr="http://img0.liveinternet.ru/images/attach/c/4/82/515/82515420_large_800x600_q8SDdegXFxe50YDEGvP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5" cy="3357562"/>
          </a:xfrm>
          <a:prstGeom prst="rect">
            <a:avLst/>
          </a:prstGeom>
          <a:noFill/>
        </p:spPr>
      </p:pic>
      <p:pic>
        <p:nvPicPr>
          <p:cNvPr id="20484" name="Picture 4" descr="http://saint-petersburg.ru/i2/imgweb/800/8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700089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3071802" cy="1368412"/>
          </a:xfrm>
        </p:spPr>
        <p:txBody>
          <a:bodyPr/>
          <a:lstStyle/>
          <a:p>
            <a:r>
              <a:rPr lang="ru-RU" dirty="0" smtClean="0"/>
              <a:t>Мосты</a:t>
            </a:r>
            <a:endParaRPr lang="ru-RU" dirty="0"/>
          </a:p>
        </p:txBody>
      </p:sp>
      <p:pic>
        <p:nvPicPr>
          <p:cNvPr id="21506" name="Picture 2" descr="http://kolyan.net/uploads/forum/images/127939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4"/>
            <a:ext cx="4665343" cy="3500436"/>
          </a:xfrm>
          <a:prstGeom prst="rect">
            <a:avLst/>
          </a:prstGeom>
          <a:noFill/>
        </p:spPr>
      </p:pic>
      <p:pic>
        <p:nvPicPr>
          <p:cNvPr id="21508" name="Picture 4" descr="http://s54.radikal.ru/i143/1001/9d/99dbf5367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339" y="2285992"/>
            <a:ext cx="4363661" cy="3286148"/>
          </a:xfrm>
          <a:prstGeom prst="rect">
            <a:avLst/>
          </a:prstGeom>
          <a:noFill/>
        </p:spPr>
      </p:pic>
      <p:pic>
        <p:nvPicPr>
          <p:cNvPr id="21510" name="Picture 6" descr="http://wiki.iteach.ru/images/b/b9/Vid_na_isaak_most_875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92264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24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Давным-давно  и  в наши дни</vt:lpstr>
      <vt:lpstr>Петропавловская крепость</vt:lpstr>
      <vt:lpstr>Стрелка Васильевского острова</vt:lpstr>
      <vt:lpstr>Адмиралтейство</vt:lpstr>
      <vt:lpstr>Зимний дворец</vt:lpstr>
      <vt:lpstr>Дворцовая площадь</vt:lpstr>
      <vt:lpstr>Невский проспект</vt:lpstr>
      <vt:lpstr>Летний дворец</vt:lpstr>
      <vt:lpstr>Мосты</vt:lpstr>
      <vt:lpstr>Фонари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Давным-давно  и  в наши дни</dc:title>
  <dc:creator>Наталья</dc:creator>
  <cp:lastModifiedBy>Наталья</cp:lastModifiedBy>
  <cp:revision>6</cp:revision>
  <dcterms:created xsi:type="dcterms:W3CDTF">2013-04-06T15:53:31Z</dcterms:created>
  <dcterms:modified xsi:type="dcterms:W3CDTF">2013-04-14T07:42:59Z</dcterms:modified>
</cp:coreProperties>
</file>