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F63-83AF-4151-A41E-44F67A1F94D9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6E29-1890-448A-ACA4-F81745CA2F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F63-83AF-4151-A41E-44F67A1F94D9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6E29-1890-448A-ACA4-F81745CA2F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F63-83AF-4151-A41E-44F67A1F94D9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6E29-1890-448A-ACA4-F81745CA2F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F63-83AF-4151-A41E-44F67A1F94D9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6E29-1890-448A-ACA4-F81745CA2F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F63-83AF-4151-A41E-44F67A1F94D9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6E29-1890-448A-ACA4-F81745CA2F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F63-83AF-4151-A41E-44F67A1F94D9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6E29-1890-448A-ACA4-F81745CA2F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F63-83AF-4151-A41E-44F67A1F94D9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6E29-1890-448A-ACA4-F81745CA2F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F63-83AF-4151-A41E-44F67A1F94D9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6E29-1890-448A-ACA4-F81745CA2F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F63-83AF-4151-A41E-44F67A1F94D9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6E29-1890-448A-ACA4-F81745CA2F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F63-83AF-4151-A41E-44F67A1F94D9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6E29-1890-448A-ACA4-F81745CA2F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F63-83AF-4151-A41E-44F67A1F94D9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6E29-1890-448A-ACA4-F81745CA2F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CAF63-83AF-4151-A41E-44F67A1F94D9}" type="datetimeFigureOut">
              <a:rPr lang="ru-RU" smtClean="0"/>
              <a:pPr/>
              <a:t>15.04.2012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B6E29-1890-448A-ACA4-F81745CA2F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80" y="395536"/>
            <a:ext cx="5829300" cy="30963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А что такое - здоровье</a:t>
            </a:r>
            <a:r>
              <a:rPr lang="en-US" sz="3600" dirty="0" smtClean="0"/>
              <a:t>?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4358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6952" y="4860032"/>
            <a:ext cx="3600400" cy="360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92896" y="539552"/>
            <a:ext cx="27709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ЁЖИК</a:t>
            </a:r>
            <a:endParaRPr lang="ru-RU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0_5072c_4b4068f0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48000" cy="2195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2896" y="176368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МИНИ-ГАЗЕТА ДЛЯ ВАС  И ДЛЯ НАС.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2656" y="2699792"/>
            <a:ext cx="594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здоровом теле -</a:t>
            </a:r>
            <a:r>
              <a:rPr lang="ru-RU" sz="2800" b="1" dirty="0" smtClean="0"/>
              <a:t>здоровый</a:t>
            </a:r>
            <a:r>
              <a:rPr lang="ru-RU" sz="2800" dirty="0" smtClean="0"/>
              <a:t> дух!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2656" y="3131840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Быстрого и ловкого болезнь не </a:t>
            </a:r>
            <a:r>
              <a:rPr lang="ru-RU" sz="2800" dirty="0" smtClean="0"/>
              <a:t>догонит.</a:t>
            </a:r>
            <a:endParaRPr lang="ru-RU" sz="28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32656" y="3614119"/>
            <a:ext cx="65253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хочешь быть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закаляйся.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Чистота - залог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здоровья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6712" y="7555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3229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/>
              <a:t>Чтоб здоровье сохранить,</a:t>
            </a:r>
            <a:br>
              <a:rPr lang="ru-RU" sz="2200" b="1" i="1" dirty="0"/>
            </a:br>
            <a:r>
              <a:rPr lang="ru-RU" sz="2200" b="1" i="1" dirty="0"/>
              <a:t>Организм свой укрепить,</a:t>
            </a:r>
            <a:br>
              <a:rPr lang="ru-RU" sz="2200" b="1" i="1" dirty="0"/>
            </a:br>
            <a:r>
              <a:rPr lang="ru-RU" sz="2200" b="1" i="1" dirty="0"/>
              <a:t>Знает вся моя семья</a:t>
            </a:r>
            <a:br>
              <a:rPr lang="ru-RU" sz="2200" b="1" i="1" dirty="0"/>
            </a:br>
            <a:r>
              <a:rPr lang="ru-RU" sz="2200" b="1" i="1" dirty="0"/>
              <a:t>Должен быть режим у дня. </a:t>
            </a:r>
            <a:br>
              <a:rPr lang="ru-RU" sz="2200" b="1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12976" y="1403648"/>
            <a:ext cx="53285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У нас дружная семья</a:t>
            </a:r>
          </a:p>
          <a:p>
            <a:r>
              <a:rPr lang="ru-RU" sz="2000" b="1" i="1" dirty="0" smtClean="0"/>
              <a:t>Мама папа сестра и я.</a:t>
            </a:r>
          </a:p>
          <a:p>
            <a:r>
              <a:rPr lang="ru-RU" sz="2000" b="1" i="1" dirty="0" smtClean="0"/>
              <a:t>Любим вместе мы гулять,</a:t>
            </a:r>
          </a:p>
          <a:p>
            <a:r>
              <a:rPr lang="ru-RU" sz="2000" b="1" i="1" dirty="0" smtClean="0"/>
              <a:t>В хоккей играть.</a:t>
            </a:r>
          </a:p>
          <a:p>
            <a:r>
              <a:rPr lang="ru-RU" sz="2000" b="1" i="1" dirty="0" smtClean="0"/>
              <a:t>Свежим воздухом дышать!</a:t>
            </a:r>
          </a:p>
          <a:p>
            <a:r>
              <a:rPr lang="ru-RU" sz="2000" b="1" i="1" dirty="0" smtClean="0"/>
              <a:t>                                         Паша.</a:t>
            </a:r>
          </a:p>
          <a:p>
            <a:endParaRPr lang="ru-RU" dirty="0"/>
          </a:p>
        </p:txBody>
      </p:sp>
      <p:pic>
        <p:nvPicPr>
          <p:cNvPr id="1026" name="Picture 2" descr="P1020526"/>
          <p:cNvPicPr>
            <a:picLocks noChangeAspect="1" noChangeArrowheads="1"/>
          </p:cNvPicPr>
          <p:nvPr/>
        </p:nvPicPr>
        <p:blipFill>
          <a:blip r:embed="rId3" cstate="print"/>
          <a:srcRect l="7358"/>
          <a:stretch>
            <a:fillRect/>
          </a:stretch>
        </p:blipFill>
        <p:spPr bwMode="auto">
          <a:xfrm>
            <a:off x="8579" y="1475656"/>
            <a:ext cx="317244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501008" y="3275856"/>
            <a:ext cx="33569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/>
              <a:t>На прогулку выходи,</a:t>
            </a:r>
            <a:br>
              <a:rPr lang="ru-RU" sz="2200" b="1" i="1" dirty="0"/>
            </a:br>
            <a:r>
              <a:rPr lang="ru-RU" sz="2200" b="1" i="1" dirty="0"/>
              <a:t>Свежим воздухом дыши.</a:t>
            </a:r>
            <a:br>
              <a:rPr lang="ru-RU" sz="2200" b="1" i="1" dirty="0"/>
            </a:br>
            <a:r>
              <a:rPr lang="ru-RU" sz="2200" b="1" i="1" dirty="0"/>
              <a:t>Только помни при уходе: </a:t>
            </a:r>
            <a:br>
              <a:rPr lang="ru-RU" sz="2200" b="1" i="1" dirty="0"/>
            </a:br>
            <a:r>
              <a:rPr lang="ru-RU" sz="2200" b="1" i="1" dirty="0"/>
              <a:t>Одеваться по погоде!</a:t>
            </a:r>
            <a:br>
              <a:rPr lang="ru-RU" sz="2200" b="1" i="1" dirty="0"/>
            </a:br>
            <a:endParaRPr lang="ru-RU" sz="22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932040"/>
            <a:ext cx="3429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/>
              <a:t>У здоровья есть враги,</a:t>
            </a:r>
            <a:br>
              <a:rPr lang="ru-RU" sz="2200" b="1" i="1" dirty="0"/>
            </a:br>
            <a:r>
              <a:rPr lang="ru-RU" sz="2200" b="1" i="1" dirty="0"/>
              <a:t>С ними дружбы не води!</a:t>
            </a:r>
            <a:br>
              <a:rPr lang="ru-RU" sz="2200" b="1" i="1" dirty="0"/>
            </a:br>
            <a:r>
              <a:rPr lang="ru-RU" sz="2200" b="1" i="1" dirty="0"/>
              <a:t>Среди них тихоня лень,</a:t>
            </a:r>
            <a:br>
              <a:rPr lang="ru-RU" sz="2200" b="1" i="1" dirty="0"/>
            </a:br>
            <a:r>
              <a:rPr lang="ru-RU" sz="2200" b="1" i="1" dirty="0"/>
              <a:t>С ней борись ты каждый день.</a:t>
            </a:r>
            <a:br>
              <a:rPr lang="ru-RU" sz="2200" b="1" i="1" dirty="0"/>
            </a:br>
            <a:endParaRPr lang="ru-RU" sz="2200" b="1" i="1" dirty="0"/>
          </a:p>
        </p:txBody>
      </p:sp>
      <p:pic>
        <p:nvPicPr>
          <p:cNvPr id="14" name="Рисунок 13" descr="20110529134116(3).jpg"/>
          <p:cNvPicPr>
            <a:picLocks noChangeAspect="1"/>
          </p:cNvPicPr>
          <p:nvPr/>
        </p:nvPicPr>
        <p:blipFill>
          <a:blip r:embed="rId4" cstate="print"/>
          <a:srcRect l="31668" t="8661" r="11294" b="3150"/>
          <a:stretch>
            <a:fillRect/>
          </a:stretch>
        </p:blipFill>
        <p:spPr>
          <a:xfrm>
            <a:off x="3280690" y="6032765"/>
            <a:ext cx="3577310" cy="31112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732240"/>
            <a:ext cx="32129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/>
              <a:t>У меня есть младший брат ,я его очень люблю! Летам мы катаемся на велосипедах и играем в футбол.</a:t>
            </a:r>
          </a:p>
          <a:p>
            <a:r>
              <a:rPr lang="ru-RU" sz="2200" b="1" i="1" dirty="0" smtClean="0"/>
              <a:t>Андрей.</a:t>
            </a:r>
            <a:endParaRPr lang="ru-RU" sz="22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 flipV="1">
            <a:off x="2924944" y="395536"/>
            <a:ext cx="57606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I4NzJlM2E_png_500x500_q85.jpg"/>
          <p:cNvPicPr>
            <a:picLocks noChangeAspect="1"/>
          </p:cNvPicPr>
          <p:nvPr/>
        </p:nvPicPr>
        <p:blipFill>
          <a:blip r:embed="rId2" cstate="print">
            <a:lum bright="-18000" contrast="29000"/>
          </a:blip>
          <a:srcRect/>
          <a:stretch>
            <a:fillRect/>
          </a:stretch>
        </p:blipFill>
        <p:spPr>
          <a:xfrm>
            <a:off x="260648" y="611562"/>
            <a:ext cx="6453471" cy="802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l="-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11760"/>
            <a:ext cx="39056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/>
              <a:t>У нас большая семья , мы с братьями любим заниматься спортом ,и каждый день делаем зарядку . </a:t>
            </a:r>
          </a:p>
          <a:p>
            <a:r>
              <a:rPr lang="ru-RU" sz="2200" b="1" i="1" dirty="0" smtClean="0"/>
              <a:t>                                        </a:t>
            </a:r>
            <a:r>
              <a:rPr lang="ru-RU" sz="2200" i="1" dirty="0" smtClean="0"/>
              <a:t>  </a:t>
            </a:r>
            <a:r>
              <a:rPr lang="ru-RU" sz="2200" b="1" i="1" dirty="0" smtClean="0"/>
              <a:t> Юля.</a:t>
            </a:r>
            <a:endParaRPr lang="ru-RU" sz="22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57600" y="395536"/>
            <a:ext cx="3600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/>
              <a:t>Следует, ребята, знать</a:t>
            </a:r>
            <a:br>
              <a:rPr lang="ru-RU" sz="2200" b="1" i="1" dirty="0" smtClean="0"/>
            </a:br>
            <a:r>
              <a:rPr lang="ru-RU" sz="2200" b="1" i="1" dirty="0" smtClean="0"/>
              <a:t>Нужно всем подольше спать.</a:t>
            </a:r>
            <a:br>
              <a:rPr lang="ru-RU" sz="2200" b="1" i="1" dirty="0" smtClean="0"/>
            </a:br>
            <a:r>
              <a:rPr lang="ru-RU" sz="2200" b="1" i="1" dirty="0" smtClean="0"/>
              <a:t>Ну а утром не лениться–</a:t>
            </a:r>
            <a:br>
              <a:rPr lang="ru-RU" sz="2200" b="1" i="1" dirty="0" smtClean="0"/>
            </a:br>
            <a:r>
              <a:rPr lang="ru-RU" sz="2200" b="1" i="1" dirty="0" smtClean="0"/>
              <a:t>На зарядку становиться!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6672" y="7308304"/>
            <a:ext cx="63813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/>
              <a:t>Кушать овощи и фрукты,</a:t>
            </a:r>
            <a:br>
              <a:rPr lang="ru-RU" sz="2200" b="1" i="1" dirty="0"/>
            </a:br>
            <a:r>
              <a:rPr lang="ru-RU" sz="2200" b="1" i="1" dirty="0"/>
              <a:t>Рыбу, молокопродукты-</a:t>
            </a:r>
            <a:br>
              <a:rPr lang="ru-RU" sz="2200" b="1" i="1" dirty="0"/>
            </a:br>
            <a:r>
              <a:rPr lang="ru-RU" sz="2200" b="1" i="1" dirty="0"/>
              <a:t>Вот полезная еда,</a:t>
            </a:r>
            <a:br>
              <a:rPr lang="ru-RU" sz="2200" b="1" i="1" dirty="0"/>
            </a:br>
            <a:r>
              <a:rPr lang="ru-RU" sz="2200" b="1" i="1" dirty="0"/>
              <a:t>Витаминами полна!</a:t>
            </a:r>
            <a:br>
              <a:rPr lang="ru-RU" sz="2200" b="1" i="1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5" name="Рисунок 4" descr="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1088" y="7429132"/>
            <a:ext cx="2133600" cy="1714868"/>
          </a:xfrm>
          <a:prstGeom prst="rect">
            <a:avLst/>
          </a:prstGeom>
        </p:spPr>
      </p:pic>
      <p:pic>
        <p:nvPicPr>
          <p:cNvPr id="6" name="Рисунок 5" descr="1308477005_denmedika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648" y="5220072"/>
            <a:ext cx="1905000" cy="1905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84984" y="5580112"/>
            <a:ext cx="357301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/>
              <a:t>Ну, а если уж случилось:</a:t>
            </a:r>
            <a:br>
              <a:rPr lang="ru-RU" sz="2200" b="1" i="1" dirty="0"/>
            </a:br>
            <a:r>
              <a:rPr lang="ru-RU" sz="2200" b="1" i="1" dirty="0"/>
              <a:t>Разболеться получилось,</a:t>
            </a:r>
            <a:br>
              <a:rPr lang="ru-RU" sz="2200" b="1" i="1" dirty="0"/>
            </a:br>
            <a:r>
              <a:rPr lang="ru-RU" sz="2200" b="1" i="1" dirty="0"/>
              <a:t>Знай, к врачу тебе пора.</a:t>
            </a:r>
            <a:br>
              <a:rPr lang="ru-RU" sz="2200" b="1" i="1" dirty="0"/>
            </a:br>
            <a:r>
              <a:rPr lang="ru-RU" sz="2200" b="1" i="1" dirty="0"/>
              <a:t>Он поможет нам всегда!</a:t>
            </a:r>
            <a:br>
              <a:rPr lang="ru-RU" sz="2200" b="1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 descr="023.JPG"/>
          <p:cNvPicPr>
            <a:picLocks noChangeAspect="1"/>
          </p:cNvPicPr>
          <p:nvPr/>
        </p:nvPicPr>
        <p:blipFill>
          <a:blip r:embed="rId5" cstate="print"/>
          <a:srcRect l="1208" r="2567"/>
          <a:stretch>
            <a:fillRect/>
          </a:stretch>
        </p:blipFill>
        <p:spPr>
          <a:xfrm>
            <a:off x="3933056" y="2195736"/>
            <a:ext cx="2924944" cy="2376000"/>
          </a:xfrm>
          <a:prstGeom prst="rect">
            <a:avLst/>
          </a:prstGeom>
        </p:spPr>
      </p:pic>
      <p:pic>
        <p:nvPicPr>
          <p:cNvPr id="9" name="Рисунок 8" descr="2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034256" cy="208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8-028-Zdorovyj-obraz-zhiz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135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А что такое - здоровье?</vt:lpstr>
      <vt:lpstr>Слайд 2</vt:lpstr>
      <vt:lpstr>Слайд 3</vt:lpstr>
      <vt:lpstr>Слайд 4</vt:lpstr>
      <vt:lpstr>Слайд 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Дорошенко</dc:creator>
  <cp:lastModifiedBy>Дорошенко</cp:lastModifiedBy>
  <cp:revision>17</cp:revision>
  <dcterms:created xsi:type="dcterms:W3CDTF">2012-04-13T17:11:57Z</dcterms:created>
  <dcterms:modified xsi:type="dcterms:W3CDTF">2012-04-15T17:39:45Z</dcterms:modified>
</cp:coreProperties>
</file>