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0" r:id="rId6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6CE7D-6D37-436D-B90D-937A3A11D4E0}" type="datetimeFigureOut">
              <a:rPr lang="ru-RU" smtClean="0"/>
              <a:pPr/>
              <a:t>15.04.2012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9EE7-8E9A-4877-8ADC-358F59EB3B0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6CE7D-6D37-436D-B90D-937A3A11D4E0}" type="datetimeFigureOut">
              <a:rPr lang="ru-RU" smtClean="0"/>
              <a:pPr/>
              <a:t>15.04.2012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9EE7-8E9A-4877-8ADC-358F59EB3B0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6CE7D-6D37-436D-B90D-937A3A11D4E0}" type="datetimeFigureOut">
              <a:rPr lang="ru-RU" smtClean="0"/>
              <a:pPr/>
              <a:t>15.04.2012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9EE7-8E9A-4877-8ADC-358F59EB3B0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6CE7D-6D37-436D-B90D-937A3A11D4E0}" type="datetimeFigureOut">
              <a:rPr lang="ru-RU" smtClean="0"/>
              <a:pPr/>
              <a:t>15.04.2012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9EE7-8E9A-4877-8ADC-358F59EB3B0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6CE7D-6D37-436D-B90D-937A3A11D4E0}" type="datetimeFigureOut">
              <a:rPr lang="ru-RU" smtClean="0"/>
              <a:pPr/>
              <a:t>15.04.2012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9EE7-8E9A-4877-8ADC-358F59EB3B0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6CE7D-6D37-436D-B90D-937A3A11D4E0}" type="datetimeFigureOut">
              <a:rPr lang="ru-RU" smtClean="0"/>
              <a:pPr/>
              <a:t>15.04.2012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9EE7-8E9A-4877-8ADC-358F59EB3B0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6CE7D-6D37-436D-B90D-937A3A11D4E0}" type="datetimeFigureOut">
              <a:rPr lang="ru-RU" smtClean="0"/>
              <a:pPr/>
              <a:t>15.04.2012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9EE7-8E9A-4877-8ADC-358F59EB3B0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6CE7D-6D37-436D-B90D-937A3A11D4E0}" type="datetimeFigureOut">
              <a:rPr lang="ru-RU" smtClean="0"/>
              <a:pPr/>
              <a:t>15.04.2012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9EE7-8E9A-4877-8ADC-358F59EB3B0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6CE7D-6D37-436D-B90D-937A3A11D4E0}" type="datetimeFigureOut">
              <a:rPr lang="ru-RU" smtClean="0"/>
              <a:pPr/>
              <a:t>15.04.2012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9EE7-8E9A-4877-8ADC-358F59EB3B0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6CE7D-6D37-436D-B90D-937A3A11D4E0}" type="datetimeFigureOut">
              <a:rPr lang="ru-RU" smtClean="0"/>
              <a:pPr/>
              <a:t>15.04.2012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9EE7-8E9A-4877-8ADC-358F59EB3B0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6CE7D-6D37-436D-B90D-937A3A11D4E0}" type="datetimeFigureOut">
              <a:rPr lang="ru-RU" smtClean="0"/>
              <a:pPr/>
              <a:t>15.04.2012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9EE7-8E9A-4877-8ADC-358F59EB3B0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6CE7D-6D37-436D-B90D-937A3A11D4E0}" type="datetimeFigureOut">
              <a:rPr lang="ru-RU" smtClean="0"/>
              <a:pPr/>
              <a:t>15.04.2012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49EE7-8E9A-4877-8ADC-358F59EB3B0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 bright="-16000" contrast="27000"/>
          </a:blip>
          <a:srcRect/>
          <a:stretch>
            <a:fillRect l="-2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0_5072c_4b4068f0_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324543"/>
            <a:ext cx="2814564" cy="295232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924944" y="899592"/>
            <a:ext cx="324036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ЁЖИК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26621" y="1835696"/>
            <a:ext cx="3631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МИНИ-ГАЗЕТА ДЛЯ </a:t>
            </a:r>
            <a:r>
              <a:rPr lang="ru-RU" dirty="0" smtClean="0"/>
              <a:t>ВАС </a:t>
            </a:r>
            <a:r>
              <a:rPr lang="ru-RU" dirty="0" smtClean="0"/>
              <a:t>И ДЛЯ НАС.</a:t>
            </a:r>
            <a:endParaRPr lang="ru-RU" dirty="0"/>
          </a:p>
        </p:txBody>
      </p:sp>
      <p:pic>
        <p:nvPicPr>
          <p:cNvPr id="6" name="Рисунок 5" descr="mag347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40968" y="5652120"/>
            <a:ext cx="3204000" cy="3204000"/>
          </a:xfrm>
          <a:prstGeom prst="rect">
            <a:avLst/>
          </a:prstGeom>
        </p:spPr>
      </p:pic>
      <p:pic>
        <p:nvPicPr>
          <p:cNvPr id="8" name="Рисунок 7" descr="ПБ219_en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645024" y="3419872"/>
            <a:ext cx="2232000" cy="2232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60648" y="3131840"/>
            <a:ext cx="309634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/>
              <a:t>● Спичка – невеличка, а огонь великан. </a:t>
            </a:r>
            <a:br>
              <a:rPr lang="ru-RU" sz="2400" b="1" i="1" dirty="0" smtClean="0"/>
            </a:br>
            <a:r>
              <a:rPr lang="ru-RU" sz="2400" b="1" i="1" dirty="0" smtClean="0"/>
              <a:t>● </a:t>
            </a:r>
            <a:r>
              <a:rPr lang="ru-RU" sz="2400" b="1" i="1" dirty="0" smtClean="0"/>
              <a:t>И малая искра сжигает города</a:t>
            </a:r>
            <a:endParaRPr lang="ru-RU" sz="2400" b="1" i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60648" y="2339752"/>
            <a:ext cx="7272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/>
              <a:t>● Жжется печь, ее не тронь, потому что в ней - огонь. </a:t>
            </a:r>
            <a:br>
              <a:rPr lang="ru-RU" sz="2400" b="1" i="1" dirty="0" smtClean="0"/>
            </a:br>
            <a:endParaRPr lang="ru-RU" sz="2400" b="1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0-7-big.jpg"/>
          <p:cNvPicPr>
            <a:picLocks noChangeAspect="1"/>
          </p:cNvPicPr>
          <p:nvPr/>
        </p:nvPicPr>
        <p:blipFill>
          <a:blip r:embed="rId2" cstate="print">
            <a:lum bright="-3000" contrast="47000"/>
          </a:blip>
          <a:stretch>
            <a:fillRect/>
          </a:stretch>
        </p:blipFill>
        <p:spPr>
          <a:xfrm>
            <a:off x="8428" y="0"/>
            <a:ext cx="6849572" cy="9612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3.jpg"/>
          <p:cNvPicPr>
            <a:picLocks/>
          </p:cNvPicPr>
          <p:nvPr/>
        </p:nvPicPr>
        <p:blipFill>
          <a:blip r:embed="rId2" cstate="print">
            <a:lum bright="44000" contrast="-35000"/>
          </a:blip>
          <a:stretch>
            <a:fillRect/>
          </a:stretch>
        </p:blipFill>
        <p:spPr>
          <a:xfrm>
            <a:off x="0" y="0"/>
            <a:ext cx="6934200" cy="924179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88640" y="323528"/>
            <a:ext cx="666936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i="1" dirty="0"/>
              <a:t>О спичках.</a:t>
            </a:r>
            <a:br>
              <a:rPr lang="ru-RU" sz="2200" b="1" i="1" dirty="0"/>
            </a:br>
            <a:r>
              <a:rPr lang="ru-RU" sz="2200" b="1" i="1" dirty="0"/>
              <a:t>Чтобы не было пожара, спичками нельзя играть.</a:t>
            </a:r>
            <a:br>
              <a:rPr lang="ru-RU" sz="2200" b="1" i="1" dirty="0"/>
            </a:br>
            <a:r>
              <a:rPr lang="ru-RU" sz="2200" b="1" i="1" dirty="0"/>
              <a:t>У взрослых пусть войдёт в привычку - от детей их убирать. </a:t>
            </a:r>
            <a:br>
              <a:rPr lang="ru-RU" sz="2200" b="1" i="1" dirty="0"/>
            </a:br>
            <a:r>
              <a:rPr lang="ru-RU" sz="2200" b="1" i="1" dirty="0"/>
              <a:t>Не на улицу, не в садик спички мы не будем брать. </a:t>
            </a:r>
            <a:br>
              <a:rPr lang="ru-RU" sz="2200" b="1" i="1" dirty="0"/>
            </a:br>
            <a:r>
              <a:rPr lang="ru-RU" sz="2200" b="1" i="1" dirty="0"/>
              <a:t>Тополиный пух, бумаги мы не станем поджигать.</a:t>
            </a:r>
            <a:br>
              <a:rPr lang="ru-RU" sz="2200" b="1" i="1" dirty="0"/>
            </a:br>
            <a:r>
              <a:rPr lang="ru-RU" sz="2200" b="1" i="1" dirty="0"/>
              <a:t/>
            </a:r>
            <a:br>
              <a:rPr lang="ru-RU" sz="2200" b="1" i="1" dirty="0"/>
            </a:br>
            <a:r>
              <a:rPr lang="ru-RU" sz="2200" b="1" i="1" dirty="0"/>
              <a:t>Спичками играть не будем, зажигалку не возьмём - </a:t>
            </a:r>
            <a:br>
              <a:rPr lang="ru-RU" sz="2200" b="1" i="1" dirty="0"/>
            </a:br>
            <a:r>
              <a:rPr lang="ru-RU" sz="2200" b="1" i="1" dirty="0"/>
              <a:t>И себя мы не погубим, и квартиру сбережём. </a:t>
            </a:r>
            <a:br>
              <a:rPr lang="ru-RU" sz="2200" b="1" i="1" dirty="0"/>
            </a:br>
            <a:r>
              <a:rPr lang="ru-RU" sz="2200" b="1" i="1" dirty="0"/>
              <a:t>Повзрослев, тогда уж смело спички в руки мы возьмём, </a:t>
            </a:r>
            <a:br>
              <a:rPr lang="ru-RU" sz="2200" b="1" i="1" dirty="0"/>
            </a:br>
            <a:r>
              <a:rPr lang="ru-RU" sz="2200" b="1" i="1" dirty="0"/>
              <a:t>Применять их будем в дело и пожар не разведём.</a:t>
            </a:r>
            <a:br>
              <a:rPr lang="ru-RU" sz="2200" b="1" i="1" dirty="0"/>
            </a:br>
            <a:endParaRPr lang="ru-RU" sz="2200" b="1" i="1" dirty="0"/>
          </a:p>
        </p:txBody>
      </p:sp>
      <p:pic>
        <p:nvPicPr>
          <p:cNvPr id="4" name="Рисунок 3" descr="deti_121020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16832" y="5667375"/>
            <a:ext cx="4638675" cy="3476625"/>
          </a:xfrm>
          <a:prstGeom prst="rect">
            <a:avLst/>
          </a:prstGeom>
        </p:spPr>
      </p:pic>
      <p:pic>
        <p:nvPicPr>
          <p:cNvPr id="5" name="Рисунок 4" descr="203988_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2656" y="4499992"/>
            <a:ext cx="2736000" cy="2736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.png"/>
          <p:cNvPicPr>
            <a:picLocks/>
          </p:cNvPicPr>
          <p:nvPr/>
        </p:nvPicPr>
        <p:blipFill>
          <a:blip r:embed="rId2" cstate="print">
            <a:lum bright="-11000" contrast="30000"/>
          </a:blip>
          <a:stretch>
            <a:fillRect/>
          </a:stretch>
        </p:blipFill>
        <p:spPr>
          <a:xfrm>
            <a:off x="0" y="0"/>
            <a:ext cx="7056000" cy="9144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0648" y="7452320"/>
            <a:ext cx="65973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ПОГОВОРИТЕ С ДЕТЬМИ О ПРАВИЛАХ ПРОТИВОПОЖАРНОЙ БЕЗОПАСНОСТИ!</a:t>
            </a:r>
            <a:endParaRPr lang="ru-RU" sz="3200" b="1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6.jpg"/>
          <p:cNvPicPr>
            <a:picLocks noChangeAspect="1"/>
          </p:cNvPicPr>
          <p:nvPr/>
        </p:nvPicPr>
        <p:blipFill>
          <a:blip r:embed="rId2" cstate="print">
            <a:lum bright="-17000" contrast="45000"/>
          </a:blip>
          <a:stretch>
            <a:fillRect/>
          </a:stretch>
        </p:blipFill>
        <p:spPr>
          <a:xfrm>
            <a:off x="332656" y="251520"/>
            <a:ext cx="6171369" cy="8640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44</Words>
  <Application>Microsoft Office PowerPoint</Application>
  <PresentationFormat>Экран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Дорошенко</dc:creator>
  <cp:lastModifiedBy>Дорошенко</cp:lastModifiedBy>
  <cp:revision>7</cp:revision>
  <dcterms:created xsi:type="dcterms:W3CDTF">2012-04-13T19:30:50Z</dcterms:created>
  <dcterms:modified xsi:type="dcterms:W3CDTF">2012-04-15T17:54:34Z</dcterms:modified>
</cp:coreProperties>
</file>