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41581">
            <a:off x="2057400" y="1524000"/>
            <a:ext cx="6629400" cy="868362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Звездолёты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743200"/>
            <a:ext cx="304800" cy="2285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3627"/>
            <a:ext cx="8854334" cy="65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25292">
            <a:off x="5184893" y="607278"/>
            <a:ext cx="3810000" cy="1827427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Зведочёты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астрономы,</a:t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учёные</a:t>
            </a: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3810000"/>
            <a:ext cx="152400" cy="30480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553200" cy="6397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Метеорит</a:t>
            </a:r>
            <a:endParaRPr lang="ru-RU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667000"/>
            <a:ext cx="4648200" cy="3306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890588"/>
            <a:ext cx="868680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Комета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2743200"/>
            <a:ext cx="1447800" cy="3382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096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Звездолёты</vt:lpstr>
      <vt:lpstr>Зведочёты , астрономы, учёные</vt:lpstr>
      <vt:lpstr>Метеорит</vt:lpstr>
      <vt:lpstr>Комета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космический дом</dc:title>
  <cp:lastModifiedBy>Пользователь</cp:lastModifiedBy>
  <cp:revision>5</cp:revision>
  <dcterms:modified xsi:type="dcterms:W3CDTF">2013-04-25T10:48:27Z</dcterms:modified>
</cp:coreProperties>
</file>