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39" autoAdjust="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9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8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8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476315">
            <a:off x="119272" y="2318578"/>
            <a:ext cx="6189583" cy="1763644"/>
          </a:xfrm>
        </p:spPr>
        <p:txBody>
          <a:bodyPr>
            <a:normAutofit fontScale="92500"/>
          </a:bodyPr>
          <a:lstStyle/>
          <a:p>
            <a:r>
              <a:rPr lang="ru-RU" sz="7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…Вселенная…</a:t>
            </a:r>
            <a:endParaRPr lang="ru-RU" sz="7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33400" y="12192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334000" y="3048000"/>
            <a:ext cx="838200" cy="76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33400" y="39624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143000" y="26670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2743200" y="20574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705600" y="1371600"/>
            <a:ext cx="6858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6934200" y="37338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724400" y="49530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1508707">
            <a:off x="2205333" y="4232028"/>
            <a:ext cx="5943991" cy="1663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…Галактика…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524000" y="41148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533400" y="5791200"/>
            <a:ext cx="7620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772400" y="4648200"/>
            <a:ext cx="838200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8229600" y="3048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3657600" y="54864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362200" y="50292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2514600" y="3962400"/>
            <a:ext cx="762000" cy="76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1219200" y="304800"/>
            <a:ext cx="838200" cy="76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8229600" y="62484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4191000" y="4572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8001000" y="24384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6172200" y="7620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6477000" y="24384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5562600" y="6248400"/>
            <a:ext cx="4572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97124">
            <a:off x="-167642" y="345844"/>
            <a:ext cx="3505200" cy="9600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9400" y="3886200"/>
            <a:ext cx="25146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Алексеевич</a:t>
            </a:r>
            <a:r>
              <a:rPr lang="ru-RU" sz="28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3733800"/>
            <a:ext cx="205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Юрий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9144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Гагарин</a:t>
            </a:r>
            <a:endParaRPr lang="ru-RU" sz="36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00367">
            <a:off x="5992773" y="709176"/>
            <a:ext cx="2934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0668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05600" cy="79216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Корабль - спутник</a:t>
            </a: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5334000"/>
            <a:ext cx="2362200" cy="83819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«Восток»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скафандр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76601"/>
            <a:ext cx="1752600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10200" cy="7159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кос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24400"/>
            <a:ext cx="1981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8382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"/>
            <a:ext cx="8077200" cy="65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3505200" cy="792162"/>
          </a:xfrm>
        </p:spPr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Звездочка</a:t>
            </a:r>
            <a:endParaRPr lang="ru-RU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6781800"/>
            <a:ext cx="2133600" cy="76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86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6248400" cy="3763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…КосмоС…</vt:lpstr>
      <vt:lpstr>Первый</vt:lpstr>
      <vt:lpstr>Корабль - спутник</vt:lpstr>
      <vt:lpstr>Космический скафандр</vt:lpstr>
      <vt:lpstr>Наш космический дом</vt:lpstr>
      <vt:lpstr>Звездочка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…КосмоС…</dc:title>
  <cp:lastModifiedBy>Пользователь</cp:lastModifiedBy>
  <cp:revision>7</cp:revision>
  <dcterms:modified xsi:type="dcterms:W3CDTF">2013-04-25T10:37:43Z</dcterms:modified>
</cp:coreProperties>
</file>