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F5600-9291-4740-88B0-E06E4A716740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BB7EDB-89D8-48ED-9783-7F4F168E0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BAA4C-3469-4D36-93C1-2F1759707C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8947-E277-4858-9E11-491D3E86F8EF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15C1-3E84-4330-A9F3-8D28D27E6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47BD-C0BF-46E1-8B0E-C21DCD3FC90B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8BD5-BE92-44A4-8546-09ED56821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6899-67B6-4C88-B6D8-240D74411F12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AC9F-C0EE-4BAD-B5F0-200E8AE39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0427-105B-4D0E-81EE-64EC96B0152C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92F7-AFA5-4E42-A24C-7488D4AD2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4222-BB8C-4A35-9148-F770B34CD35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A727-47EB-4DE5-8C7E-385A712F5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8B9C-D606-400D-9019-3967496448F1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71DD-A762-4F84-8397-6455CDF3A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D89B-2BDA-4891-BFDB-2210E2430776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E1A81-BF77-4D46-818C-86787285A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D48C-6AFD-45B2-A08F-6532FE8952A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4D5D-CBC4-450C-B26E-88C3D7139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FE86-F279-47F0-AD84-134A9BD14C8C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73E9-8331-4036-89C7-E511288A3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8FFF-1163-4007-9B95-E957EC49393B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352-DC98-4583-9D63-969B9E7A3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996F-1EFD-450E-BA40-77AB707A8816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DFF4-43C3-4247-BB06-7078F47BE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89D56-4383-47E8-9CEB-9D5A1139C629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F235E-904F-4C2C-A433-2A2D7E72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80;&#1082;&#1072;\Desktop\&#1084;&#1072;&#1096;&#1072;\Golos_YU._B._Levitana-Ob'yavlenie_o_nachale_voyni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4;&#1080;&#1082;&#1072;\Desktop\&#1084;&#1072;&#1096;&#1072;\Vechnaya_Slava_geroyam_(golos_YUriya_Levitana)-Bez_nazvaniya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nya-polyanichko.ya.ru/replies.xml?item_no=5250" TargetMode="External"/><Relationship Id="rId2" Type="http://schemas.openxmlformats.org/officeDocument/2006/relationships/hyperlink" Target="http://tan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08" y="577830"/>
            <a:ext cx="8458199" cy="27860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(1941-1945)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полях сражений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076700"/>
            <a:ext cx="8458200" cy="9286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443329"/>
                </a:solidFill>
                <a:latin typeface="Times New Roman" pitchFamily="18" charset="0"/>
              </a:rPr>
              <a:t>Работу выполнила Федотова Мария Владимировна, воспитатель ГБДОУ №5 г.Ломоносова</a:t>
            </a:r>
          </a:p>
        </p:txBody>
      </p:sp>
      <p:pic>
        <p:nvPicPr>
          <p:cNvPr id="14340" name="Рисунок 5" descr="58802653_2256815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071688"/>
            <a:ext cx="40354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38675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На полях сражений</a:t>
            </a:r>
            <a:endParaRPr lang="ru-RU" sz="3200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45259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На передовой.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Родина-Мать зовёт!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Решительный бой.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Бомбёжка, блокада.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Медицинская служба.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</a:rPr>
              <a:t>Бессмертен подвиг русского солдата…</a:t>
            </a:r>
            <a:endParaRPr lang="ru-RU" sz="280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5363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12007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92885">
            <a:off x="0" y="115888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</a:t>
            </a:r>
            <a:r>
              <a:rPr lang="ru-RU" sz="3200" dirty="0" smtClean="0"/>
              <a:t>передовой</a:t>
            </a:r>
            <a:endParaRPr lang="ru-RU" sz="3200" dirty="0"/>
          </a:p>
        </p:txBody>
      </p:sp>
      <p:pic>
        <p:nvPicPr>
          <p:cNvPr id="12" name="Содержимое 11" descr="IMG_0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20000" y="1260000"/>
            <a:ext cx="4423504" cy="528268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6387" name="TextBox 13"/>
          <p:cNvSpPr txBox="1">
            <a:spLocks noChangeArrowheads="1"/>
          </p:cNvSpPr>
          <p:nvPr/>
        </p:nvSpPr>
        <p:spPr bwMode="auto">
          <a:xfrm flipH="1">
            <a:off x="5500694" y="1500174"/>
            <a:ext cx="32861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ВОВ началась на рассвете 22 июня 1941 года, когда жители нашей страны спали мирным сном. Враг без предупреждения напал с воздуха. Немцы хотели лишить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наш народ свободы, захватить наши земли и города. Но все жители нашей необъятной Родины встали на защиту своей страны и своего народа. Тяжёлая и кровопролитная была война. Но люди не щадили себя, защищая Родину. «Победа будет за нами!» - с этими словами солдаты</a:t>
            </a:r>
            <a:r>
              <a:rPr lang="ru-RU" sz="1600" b="1" dirty="0">
                <a:latin typeface="Georgia" pitchFamily="18" charset="0"/>
              </a:rPr>
              <a:t> шли в бой.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6388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70033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16332">
            <a:off x="0" y="2143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los_YU._B._Levitana-Ob'yavlenie_o_nachale_voy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Родина-Мать зовёт!</a:t>
            </a:r>
            <a:endParaRPr lang="ru-RU" sz="3200" dirty="0"/>
          </a:p>
        </p:txBody>
      </p:sp>
      <p:pic>
        <p:nvPicPr>
          <p:cNvPr id="4" name="Содержимое 3" descr="anons_794_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357298"/>
            <a:ext cx="4429156" cy="51311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286380" y="1500174"/>
            <a:ext cx="364331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Уже к концу июня 1941 года напечатанный очень большим тиражом плакат «Родина-мать зовет!» был разослан по всей стране. Его расклеивали  на вокзалах, в учреждениях, а то и просто на улицах. Был выпущен специальный тираж плаката в небольшом формате. Такая открытка могла уместиться в кармане гимнастерки. Отправляясь на фронт, многие солдаты бережно укладывали в нагрудные карманы изображение Родины-матери, которое напоминало о необходимости бороться с врагом до конца.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7412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82888">
            <a:off x="5929313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04314">
            <a:off x="214313" y="142875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8"/>
          <p:cNvSpPr txBox="1">
            <a:spLocks noChangeArrowheads="1"/>
          </p:cNvSpPr>
          <p:nvPr/>
        </p:nvSpPr>
        <p:spPr bwMode="auto">
          <a:xfrm>
            <a:off x="4214813" y="1643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Решительный   бой</a:t>
            </a:r>
            <a:endParaRPr lang="ru-RU" sz="3200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7" y="1214423"/>
            <a:ext cx="4500593" cy="535784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143375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724525" y="1628775"/>
            <a:ext cx="307181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Фашисты хотели захватить Москву, но советские войска смогли остановить их наступление. На подступах к городу мирные жители копали заградительные рвы, строили укрепления – готовились к отпору врага. Солдаты не испугались, они бились насмерть, сражались в горящих танках и шли на таран. Враг понёс большие потери и отступил. Москва выстояла.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18438" name="Рисунок 6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84614">
            <a:off x="6096000" y="5734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26296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бомбёжки, блокада</a:t>
            </a:r>
            <a:endParaRPr lang="ru-RU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4286280" cy="532990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292725" y="1484313"/>
            <a:ext cx="349408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Фашистские самолёты бомбили города, детские сады, больницы. Во время бомбёжек люди прятались в погребах, подвалах, метро. Москва, Ленинград и другие города нашей страны ночью погружались в полную темноту. В ту пору на окнах обязательно была светомаскировка, которая скрывала свет от свечи. Жизнь людей была трудной и тревожной. В домах не было тепла, продукты выдавали по карточкам, потому что большую часть продовольствия отправляли на фронт. Блокадный паёк – 125 граммов хлеба из смеси опилок и муки</a:t>
            </a:r>
            <a:r>
              <a:rPr lang="ru-RU" b="1">
                <a:latin typeface="Times New Roman" pitchFamily="18" charset="0"/>
              </a:rPr>
              <a:t>.</a:t>
            </a:r>
          </a:p>
        </p:txBody>
      </p:sp>
      <p:pic>
        <p:nvPicPr>
          <p:cNvPr id="19460" name="Рисунок 4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7399">
            <a:off x="6030961" y="5911117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97890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Медицинская служба</a:t>
            </a:r>
            <a:endParaRPr lang="ru-RU" sz="3200" dirty="0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4214842" cy="540519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643570" y="1857364"/>
            <a:ext cx="29194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Раненым на полях сражений помогали санитары, медицинские сёстры и врачи. Санитарки выносили солдат с поля боя, перевязывали, отправляли их в госпитали. Большинство медиков той поры – это женщины. На их плечи легла основная тяжесть военных будней, ведь почти всё мужское население находилось на передовой.</a:t>
            </a:r>
          </a:p>
        </p:txBody>
      </p:sp>
      <p:pic>
        <p:nvPicPr>
          <p:cNvPr id="20484" name="Рисунок 5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50127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23486">
            <a:off x="0" y="142875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000125" y="357188"/>
            <a:ext cx="7643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Бессмертен подвиг русского солдата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Пройдут века, но подвиг не умрёт,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И наша память для него награда,</a:t>
            </a:r>
          </a:p>
          <a:p>
            <a:pPr algn="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 Которая в сердцах у нас живёт.</a:t>
            </a:r>
          </a:p>
        </p:txBody>
      </p:sp>
      <p:pic>
        <p:nvPicPr>
          <p:cNvPr id="21506" name="Рисунок 6" descr="0_5b4c9_f64ee60_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050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 descr="0_5b47a_b332fb11_L.png"/>
          <p:cNvPicPr>
            <a:picLocks noChangeAspect="1"/>
          </p:cNvPicPr>
          <p:nvPr/>
        </p:nvPicPr>
        <p:blipFill>
          <a:blip r:embed="rId6" cstate="print"/>
          <a:srcRect l="11250" t="4077" r="987" b="4199"/>
          <a:stretch>
            <a:fillRect/>
          </a:stretch>
        </p:blipFill>
        <p:spPr bwMode="auto">
          <a:xfrm rot="408140">
            <a:off x="1979613" y="3141663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15690">
            <a:off x="0" y="188913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Vechnaya_Slava_geroyam_(golos_YUriya_Levitana)-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 descr="g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15690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0_5b47a_b332fb11_L.png"/>
          <p:cNvPicPr>
            <a:picLocks noChangeAspect="1"/>
          </p:cNvPicPr>
          <p:nvPr/>
        </p:nvPicPr>
        <p:blipFill>
          <a:blip r:embed="rId6" cstate="print"/>
          <a:srcRect l="11250" t="4077" r="987" b="4199"/>
          <a:stretch>
            <a:fillRect/>
          </a:stretch>
        </p:blipFill>
        <p:spPr bwMode="auto">
          <a:xfrm rot="-275164">
            <a:off x="-23310" y="3217990"/>
            <a:ext cx="5572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11163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В.А.Шипунова «Великая Отечественная Война», комплект карточек для беседы с детьми;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Отрывок из стихотворения «Русский солдат» Н. </a:t>
            </a:r>
            <a:r>
              <a:rPr lang="ru-RU" sz="2800" dirty="0" err="1" smtClean="0">
                <a:latin typeface="Times New Roman" pitchFamily="18" charset="0"/>
              </a:rPr>
              <a:t>Андрияновой</a:t>
            </a: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Клипарт к 9 мая - Татьяна </a:t>
            </a:r>
            <a:r>
              <a:rPr lang="ru-RU" sz="2800" dirty="0" err="1" smtClean="0">
                <a:latin typeface="Times New Roman" pitchFamily="18" charset="0"/>
              </a:rPr>
              <a:t>Поляничко</a:t>
            </a:r>
            <a:r>
              <a:rPr lang="ru-RU" sz="2800" dirty="0" smtClean="0">
                <a:latin typeface="Times New Roman" pitchFamily="18" charset="0"/>
              </a:rPr>
              <a:t> — я.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ру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hlinkClick r:id="rId2"/>
              </a:rPr>
              <a:t>http://tanya</a:t>
            </a:r>
            <a:r>
              <a:rPr lang="en-US" sz="2800" u="sng" dirty="0" smtClean="0">
                <a:latin typeface="Times New Roman" pitchFamily="18" charset="0"/>
                <a:hlinkClick r:id="rId3"/>
              </a:rPr>
              <a:t>-</a:t>
            </a:r>
            <a:r>
              <a:rPr lang="ru-RU" sz="2800" u="sng" dirty="0" err="1" smtClean="0">
                <a:latin typeface="Times New Roman" pitchFamily="18" charset="0"/>
                <a:hlinkClick r:id="rId3"/>
              </a:rPr>
              <a:t>polyanichko.ya.ru</a:t>
            </a:r>
            <a:r>
              <a:rPr lang="ru-RU" sz="2800" u="sng" dirty="0" smtClean="0">
                <a:latin typeface="Times New Roman" pitchFamily="18" charset="0"/>
                <a:hlinkClick r:id="rId3"/>
              </a:rPr>
              <a:t>/replies.xml?item_no=5250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u="sng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23555" name="Рисунок 3" descr="gl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38675">
            <a:off x="6096000" y="5861050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gl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97237">
            <a:off x="0" y="115888"/>
            <a:ext cx="3048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481</Words>
  <Application>Microsoft Office PowerPoint</Application>
  <PresentationFormat>Экран (4:3)</PresentationFormat>
  <Paragraphs>31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Великая отечественная война (1941-1945) На полях сражений </vt:lpstr>
      <vt:lpstr>На полях сражений</vt:lpstr>
      <vt:lpstr>На передовой</vt:lpstr>
      <vt:lpstr>Родина-Мать зовёт!</vt:lpstr>
      <vt:lpstr>Решительный   бой</vt:lpstr>
      <vt:lpstr> бомбёжки, блокада</vt:lpstr>
      <vt:lpstr>Медицинская служба</vt:lpstr>
      <vt:lpstr>Слайд 8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user</cp:lastModifiedBy>
  <cp:revision>95</cp:revision>
  <dcterms:created xsi:type="dcterms:W3CDTF">2013-04-17T11:45:17Z</dcterms:created>
  <dcterms:modified xsi:type="dcterms:W3CDTF">2013-04-25T11:07:33Z</dcterms:modified>
</cp:coreProperties>
</file>