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>
                <a:alpha val="3000"/>
              </a:srgbClr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76800" y="3338512"/>
            <a:ext cx="4267200" cy="351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990600"/>
            <a:ext cx="46482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101961">
            <a:off x="281346" y="-127670"/>
            <a:ext cx="3581400" cy="99060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Флаг и символ Земли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426308">
            <a:off x="4390657" y="344288"/>
            <a:ext cx="4763521" cy="296715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 мире существует Флаг Земли. При этом он не считается официальным символом. Этот флаг представляет собой фотографию нашей планеты, снятой из космоса. В этом качестве сейчас используется снимок планеты на тёмно-синем фоне, который был сделан астронавтами Аполлона-17 на их пути к Луне.</a:t>
            </a:r>
            <a:r>
              <a:rPr lang="ru-RU" sz="2000" dirty="0" smtClean="0"/>
              <a:t> 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1095963">
            <a:off x="137549" y="4296845"/>
            <a:ext cx="5791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Выбран был и специальный Символ Дня Земли. Он представляет собой греческую букву Θ зеленого цвета, расположенную на белом фоне. Этот символ появился в 1971 году, его автором стал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Гайлорд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Нельсон. Он призван побудить человечество обратить пристальное внимание на то, какой хрупкой является экосистема Земли и стараться делать все для ее сохранения.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1371600"/>
            <a:ext cx="548639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242996">
            <a:off x="47953" y="61743"/>
            <a:ext cx="41910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Традиции на праздник 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«День Земли»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325773">
            <a:off x="4511401" y="-15936"/>
            <a:ext cx="4343400" cy="6733195"/>
          </a:xfrm>
        </p:spPr>
        <p:txBody>
          <a:bodyPr>
            <a:normAutofit fontScale="47500" lnSpcReduction="20000"/>
          </a:bodyPr>
          <a:lstStyle/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i="1" dirty="0" smtClean="0">
                <a:latin typeface="Times New Roman" pitchFamily="18" charset="0"/>
                <a:cs typeface="Times New Roman" pitchFamily="18" charset="0"/>
              </a:rPr>
              <a:t>Колокол Мира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b="1" i="1" dirty="0" smtClean="0">
                <a:latin typeface="Times New Roman" pitchFamily="18" charset="0"/>
                <a:cs typeface="Times New Roman" pitchFamily="18" charset="0"/>
              </a:rPr>
              <a:t>По сложившейся традиции, в разных странах в День Земли принято звонить в Колокол Мира. Этот звук должен призывать всех жителей Земли хотя бы на этот миг ощутить всепланетную общность. Они должны задуматься о сохранении красоты нашей планеты. Колокол Мира является символом мирной жизни, дружбы и солидарности всех народов. Кроме того, он служит призывом к сохранению жизни на Земле. Ведь от нас сейчас зависит будущее наших детей и нашей планеты в целом.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b="1" i="1" dirty="0" smtClean="0">
                <a:latin typeface="Times New Roman" pitchFamily="18" charset="0"/>
                <a:cs typeface="Times New Roman" pitchFamily="18" charset="0"/>
              </a:rPr>
              <a:t>Этот день посвящен экологическим проблемам окружающей среды: начиная с озеленения и благоустройства улиц до экологических акций и мероприятий.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solidFill>
                <a:srgbClr val="0D04C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Наша планета – Земля очень щедра и богата:</a:t>
            </a:r>
            <a:br>
              <a:rPr lang="ru-RU" sz="2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Горы, леса и поля – дом наш родимый, ребята!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57800" y="1524000"/>
            <a:ext cx="3657600" cy="4190999"/>
          </a:xfrm>
        </p:spPr>
        <p:txBody>
          <a:bodyPr>
            <a:no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Ежегодно ученые стран мира собираются в этот день за круглым столом для обсуждения глобальных экологических проблем. В разных странах организуются самые разнообразные мероприятия и акции. Это конференции, выставки, закрытие автомобильного движения на оживленных улицах крупных городов, уборка территории и посадка деревьев. В России традиционно Международный день Земли считается днем общественных организаций, которые проводят в этот день различные экологические мероприятия и акции. В этот день все желающие могут принять участие в благоустройстве и озеленении своих дворов и улиц.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1447800"/>
            <a:ext cx="51054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385072">
            <a:off x="4475056" y="433439"/>
            <a:ext cx="4335923" cy="6201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072699">
            <a:off x="370198" y="49923"/>
            <a:ext cx="3733800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День Земли </a:t>
            </a:r>
            <a:b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России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066800"/>
            <a:ext cx="4800600" cy="563880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Название «День Земли» используется по отношению к различным мероприятиям, которые проводятся весной с целью побуждения жителей всего мира проявлять больше внимания к окружающей среде нашей планеты, которая является хрупкой и уязвимой. Как известно, люди сами губят свою планету: вырубают леса, загрязняют воздух, почву и воду, осушают водоемы. Все это не проходит бесследно, очень большую роль в этом играет рост промышленности. Экологическая ситуация, сложившаяся сегодня на Земле, является очень непростой и продолжает ухудшаться с каждым годом. Отношение человека к природе должно меняться сейчас, иначе будет слишком поздно. Обо всем этом мы должны задуматься хотя бы в связи с Днем земли. В этот день в разных уголках нашей планеты проходят различные мероприятия и акции: активисты организуют уборку территорий, занимаются посадкой деревьев, проводят конференции, выставки, посвященные природе, на оживленных улицах в крупных городах перекрывается автомобильное движение.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0"/>
            <a:ext cx="2819400" cy="609600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411270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Давайте будем беречь планету, Другой такой на свете нет!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Развеем над нею и тучи, и дым, В обиду её никому не дадим!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Беречь будем птиц, насекомых и зверей.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От этого станем мы только добрей.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Украсим всю Землю садами, цветами,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Такая планета нужна нам всем с вами!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379403">
            <a:off x="5141522" y="2629361"/>
            <a:ext cx="3791966" cy="403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090278">
            <a:off x="270506" y="2639477"/>
            <a:ext cx="3901961" cy="3951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152400"/>
            <a:ext cx="8763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219200"/>
            <a:ext cx="5181600" cy="9906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 свидания!</a:t>
            </a:r>
            <a:endParaRPr lang="ru-RU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30480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Есть на Земле огромный дом Под крышей голубой.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Живут в нём солнце, дождь и гром, Лес и морской прибой.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Живут в нём птицы и цветы, Весёлый звон ручья,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Живёшь в том доме светлом ты, И все твои друзья.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Куда б дороги не вели, Всегда ты будешь в нём.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Природою родной земли Зовётся этот дом!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497</Words>
  <Application>Microsoft Office PowerPoint</Application>
  <PresentationFormat>Экран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Флаг и символ Земли</vt:lpstr>
      <vt:lpstr>Традиции на праздник  «День Земли»</vt:lpstr>
      <vt:lpstr>Наша планета – Земля очень щедра и богата: Горы, леса и поля – дом наш родимый, ребята! </vt:lpstr>
      <vt:lpstr>День Земли  в России</vt:lpstr>
      <vt:lpstr>Слайд 5</vt:lpstr>
      <vt:lpstr>До свидания!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Флаг и символ Земли</dc:title>
  <cp:lastModifiedBy>Пользователь</cp:lastModifiedBy>
  <cp:revision>1</cp:revision>
  <dcterms:modified xsi:type="dcterms:W3CDTF">2013-04-25T11:34:21Z</dcterms:modified>
</cp:coreProperties>
</file>