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8" r:id="rId13"/>
    <p:sldId id="279" r:id="rId14"/>
    <p:sldId id="282" r:id="rId15"/>
    <p:sldId id="293" r:id="rId16"/>
    <p:sldId id="296" r:id="rId17"/>
    <p:sldId id="285" r:id="rId18"/>
    <p:sldId id="286" r:id="rId19"/>
    <p:sldId id="288" r:id="rId20"/>
    <p:sldId id="289" r:id="rId21"/>
    <p:sldId id="290" r:id="rId22"/>
    <p:sldId id="29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817449-7DEF-43C6-8B10-CCD30CAF4ACD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D55AA4-ECA8-49CB-81E0-1F115AC65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06E8-56BA-473C-BC6B-E97AA5623090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D89B-7FB1-4304-8A1C-E84F692A9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EE4D-6167-46E3-87D2-218D0D34B393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76C9-1B60-4928-A77C-66B008A11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BE7F-FE87-4714-A35C-E6A0827F0360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A0EA-BC02-4B81-A60C-402BFEDAE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AFD6-1D7D-4F14-8844-9F8A03FE9A1B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E3A7-9298-4358-AC8D-E781F956C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113C-8E07-4AEC-A8E2-C7C108A12DBB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2903-BA97-46D5-9BD2-C32C672A5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9798-D7E3-49F6-898E-34497ED4AF32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13BC-5665-43F3-BA58-3E0F42405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71FC-1168-4EB8-9E5A-900DE03C8CD8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32D4-FE8F-43F6-A989-52A7FB493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325F-E55B-4FD2-A237-3DC5692AD57C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2E6D-5E42-4A77-9702-C3814DDC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AEED-124C-48BE-A87A-6A92823053EB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DA84-9001-40C0-AE21-26F12FC29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7D1E-9EE6-4635-B895-EF81920C7905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1D8E-8EC3-4619-A6D8-03A4252C3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992FA-A970-4978-AC6A-35345DD7897C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5F69-4DA5-414D-9488-1EE626333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58C941-58F6-4752-9B91-9F304847D7C0}" type="datetime1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CF3C43-2645-4F82-9E73-E07DF594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278608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ИГРА-ДИСКУССИЯ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 РОДИТЕЛЯМИ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872808" cy="112968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Попелкова Вероника Александровна,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воспитатель </a:t>
            </a:r>
            <a:r>
              <a:rPr lang="en-US" b="1" i="1" dirty="0" smtClean="0">
                <a:solidFill>
                  <a:schemeClr val="tx1"/>
                </a:solidFill>
              </a:rPr>
              <a:t>I</a:t>
            </a:r>
            <a:r>
              <a:rPr lang="ru-RU" b="1" i="1" dirty="0" smtClean="0">
                <a:solidFill>
                  <a:schemeClr val="tx1"/>
                </a:solidFill>
              </a:rPr>
              <a:t> кв. категории</a:t>
            </a:r>
          </a:p>
        </p:txBody>
      </p:sp>
      <p:pic>
        <p:nvPicPr>
          <p:cNvPr id="2052" name="Picture 2" descr="H:\Documents and Settings\Aida\Рабочий стол\НОвая ГРАФИКА сборник\блестяшки\БАБОЧКИ\35.3-web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9058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:\Documents and Settings\Aida\Рабочий стол\НОвая ГРАФИКА сборник\блестяшки\БАБОЧКИ\35.3-web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12360" y="2996952"/>
            <a:ext cx="1071562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привлечь детей и родителей к участию в природоохранной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пробудить чувство гордости и ответственности за нашу природу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наблюдать за зимующими птицами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воспитывать любовь и  гуманное отношение к живой природе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ПОЛОЖЕНИЕ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 ПРОВЕДЕНИИ ЭКОЛОГИЧЕСКОЙ АКЦИИ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/>
            <a:r>
              <a:rPr lang="ru-RU" b="1" i="1" dirty="0" smtClean="0"/>
              <a:t>Цель </a:t>
            </a:r>
            <a:endParaRPr lang="ru-RU" dirty="0" smtClean="0"/>
          </a:p>
          <a:p>
            <a:pPr algn="ctr"/>
            <a:r>
              <a:rPr lang="ru-RU" b="1" i="1" dirty="0" smtClean="0"/>
              <a:t>Задачи</a:t>
            </a:r>
            <a:endParaRPr lang="ru-RU" dirty="0" smtClean="0"/>
          </a:p>
          <a:p>
            <a:pPr algn="ctr"/>
            <a:r>
              <a:rPr lang="ru-RU" b="1" i="1" dirty="0" smtClean="0"/>
              <a:t>Руководство</a:t>
            </a:r>
            <a:endParaRPr lang="ru-RU" dirty="0" smtClean="0"/>
          </a:p>
          <a:p>
            <a:pPr algn="ctr"/>
            <a:r>
              <a:rPr lang="ru-RU" b="1" i="1" dirty="0" smtClean="0"/>
              <a:t>Участники</a:t>
            </a:r>
            <a:endParaRPr lang="ru-RU" dirty="0" smtClean="0"/>
          </a:p>
          <a:p>
            <a:pPr algn="ctr"/>
            <a:r>
              <a:rPr lang="ru-RU" b="1" i="1" dirty="0" smtClean="0"/>
              <a:t>Время  проведения</a:t>
            </a:r>
            <a:endParaRPr lang="ru-RU" dirty="0" smtClean="0"/>
          </a:p>
          <a:p>
            <a:pPr algn="ctr"/>
            <a:r>
              <a:rPr lang="ru-RU" b="1" i="1" dirty="0" smtClean="0"/>
              <a:t>Итог акции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DA84-9001-40C0-AE21-26F12FC29A8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00100" y="1071546"/>
            <a:ext cx="7072362" cy="3571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 К О Л О Г И Ч Е С К А Я   А К Ц И 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 С О Х Р А Н И М   М И Р   П Т И Ц "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DA84-9001-40C0-AE21-26F12FC29A8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14752"/>
            <a:ext cx="3082631" cy="21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:\творч.день\зубар\P1050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8586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DA84-9001-40C0-AE21-26F12FC29A8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899592" y="764704"/>
            <a:ext cx="7272808" cy="1624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ЭКОЛОГИЧЕСКАЯ АКЦИЯ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"ЕЛОЧКА - ЗЕЛЕНАЯ ИГОЛОЧКА"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H:\творч.день\парад елок\CIMG04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14686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BAEED-124C-48BE-A87A-6A92823053EB}" type="datetime1">
              <a:rPr lang="ru-RU" smtClean="0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DA84-9001-40C0-AE21-26F12FC29A8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050" name="Picture 2" descr="D:\Фотографии\Родители\детский сад\акция - елки\IMG_4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238225" cy="2428892"/>
          </a:xfrm>
          <a:prstGeom prst="rect">
            <a:avLst/>
          </a:prstGeom>
          <a:noFill/>
        </p:spPr>
      </p:pic>
      <p:pic>
        <p:nvPicPr>
          <p:cNvPr id="5" name="Picture 2" descr="D:\Фотографии\Родители\детский сад\акция - елки\IMG_4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214710" cy="2411254"/>
          </a:xfrm>
          <a:prstGeom prst="rect">
            <a:avLst/>
          </a:prstGeom>
          <a:noFill/>
        </p:spPr>
      </p:pic>
      <p:pic>
        <p:nvPicPr>
          <p:cNvPr id="6" name="Picture 2" descr="D:\Фотографии\Родители\детский сад\акция - елки\IMG_4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00438"/>
            <a:ext cx="3071834" cy="230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BAEED-124C-48BE-A87A-6A92823053EB}" type="datetime1">
              <a:rPr lang="ru-RU" smtClean="0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DA84-9001-40C0-AE21-26F12FC29A8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146" name="Picture 2" descr="D:\Фотографии\Родители\детский сад\акция - елки\IMG_4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8217" y="1333365"/>
            <a:ext cx="2666775" cy="2000264"/>
          </a:xfrm>
          <a:prstGeom prst="rect">
            <a:avLst/>
          </a:prstGeom>
          <a:noFill/>
        </p:spPr>
      </p:pic>
      <p:pic>
        <p:nvPicPr>
          <p:cNvPr id="6147" name="Picture 3" descr="D:\Фотографии\Родители\детский сад\акция - елки\IMG_4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00108"/>
            <a:ext cx="2143336" cy="2857520"/>
          </a:xfrm>
          <a:prstGeom prst="rect">
            <a:avLst/>
          </a:prstGeom>
          <a:noFill/>
        </p:spPr>
      </p:pic>
      <p:pic>
        <p:nvPicPr>
          <p:cNvPr id="6" name="Picture 2" descr="D:\Фотографии\Родители\детский сад\акция - елки\IMG_4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929066"/>
            <a:ext cx="342871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DA84-9001-40C0-AE21-26F12FC29A8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71472" y="2571744"/>
            <a:ext cx="8072494" cy="1357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Г Р А – Д И С К У СС И Я   Д Л Я    Р О Д И Т Е Л Е Й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ДИСКУССИЯ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СПОСОБ ОРГАНИЗАЦИИ СОВМЕСТНОЙ ДЕЯТЕЛЬНОСТИ С ЦЕЛЬЮ ИНТЕНСИФИКАЦИИ ПРОЦЕССА ПРИНЯТИЯ РЕШЕНИЙ В ГРУППЕ ПОСРЕДСТВОМ ОБСУЖДЕНИЯ КАКОГО-ЛИБО ВОПРОСА ИЛИ ПРОБЛЕМЫ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РЕКОМЕНДАЦИИ ПО ПРОВЕДЕНИЮ ДИСКУССИИ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ПРОСТРАНСТВО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ДЕМОНСТРАЦИОННАЯ ДОСКА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АУДИО-, ВИДЕО ЗАПИСЬ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РАСПОЛОЖЕНИЕ – ЗА СТОЛАМИ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ВРЕМЕННЫЕ РАМКИ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ОПРЕДЕЛЕНИЕ ТЕМЫ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ФОРМУЛИРОВКА ЦЕЛИ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600" b="1" i="1" dirty="0" smtClean="0"/>
              <a:t>"От того, как прошло детство, </a:t>
            </a:r>
            <a:br>
              <a:rPr lang="ru-RU" sz="3600" b="1" i="1" dirty="0" smtClean="0"/>
            </a:br>
            <a:r>
              <a:rPr lang="ru-RU" sz="3600" b="1" i="1" dirty="0" smtClean="0"/>
              <a:t>кто вёл</a:t>
            </a:r>
            <a:r>
              <a:rPr lang="ru-RU" sz="3600" b="1" dirty="0" smtClean="0"/>
              <a:t> </a:t>
            </a:r>
            <a:r>
              <a:rPr lang="ru-RU" sz="3600" b="1" i="1" dirty="0" smtClean="0"/>
              <a:t>ребенка за руку в детские годы,  что вошло</a:t>
            </a:r>
            <a:r>
              <a:rPr lang="ru-RU" sz="3600" b="1" dirty="0" smtClean="0"/>
              <a:t> </a:t>
            </a:r>
            <a:r>
              <a:rPr lang="ru-RU" sz="3600" b="1" i="1" dirty="0" smtClean="0"/>
              <a:t>в его разум и сердце из окружающего мира -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от этого в решающей степени зависит, </a:t>
            </a:r>
            <a:br>
              <a:rPr lang="ru-RU" sz="3600" b="1" i="1" dirty="0" smtClean="0"/>
            </a:br>
            <a:r>
              <a:rPr lang="ru-RU" sz="3600" b="1" i="1" dirty="0" smtClean="0"/>
              <a:t>каким</a:t>
            </a:r>
            <a:r>
              <a:rPr lang="ru-RU" sz="3600" b="1" dirty="0" smtClean="0"/>
              <a:t> </a:t>
            </a:r>
            <a:r>
              <a:rPr lang="ru-RU" sz="3600" b="1" i="1" dirty="0" smtClean="0"/>
              <a:t>человеком станет </a:t>
            </a:r>
            <a:br>
              <a:rPr lang="ru-RU" sz="3600" b="1" i="1" dirty="0" smtClean="0"/>
            </a:br>
            <a:r>
              <a:rPr lang="ru-RU" sz="3600" b="1" i="1" dirty="0" smtClean="0"/>
              <a:t>сегодняшний малыш".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/</a:t>
            </a:r>
            <a:r>
              <a:rPr lang="ru-RU" sz="3600" b="1" i="1" dirty="0" smtClean="0"/>
              <a:t>В.А.Сухомлинский/</a:t>
            </a:r>
            <a:r>
              <a:rPr lang="ru-RU" sz="3600" b="1" dirty="0" smtClean="0"/>
              <a:t> 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50BEB-8C28-4E95-AB3A-4FE51AFD8D4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Рисунок 6" descr="Картинка 25 из 921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643446"/>
            <a:ext cx="2587348" cy="169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ЭТАПЫ ДИСКУССИИ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СООБЩЕНИЕ ТЕМЫ И ЦЕЛИ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РАСПРЕДЕЛЕНИЕ РОЛЕЙ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ОПРЕДЕЛЕНИЕ НОРМ РАБОТЫ В ГРУППЕ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ВОПРОСЫ ДЛЯ ОБСУЖДЕНИЯ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СТРОГОЕ СОБЛЮДЕНИЕ ПРИНЯТЫХ НОРМ И РЕГЛАМЕНТА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ПРОМЕЖУТОЧНЫЕ ИТОГИ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ЗАВЕРШАЮЩИЙ РАУНД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ПОДВЕДЕНИЕ ИТОГОВ ДИСКУССИИ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ПРАВИЛА ПОВЕДЕНИЯ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 критикую идеи, а не людей.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Моя цель не в том, чтобы «победить», а в том, чтобы прийти к наилучшему решению.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 побуждаю каждого из участников к тому, чтобы участвовать в обсуждении.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 выслушиваю соображение каждого, даже если не согласен с ними.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 сначала выясняю все идеи и факты, относящиеся к разным позициям.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 стремлюсь осмыслить и понять все взгляды на проблему.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 изменяю свою точку зрения под воздействием фактов и убедительных аргументов.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DA84-9001-40C0-AE21-26F12FC29A8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785786" y="4357694"/>
            <a:ext cx="7658112" cy="14287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П А С И Б О   З А   В Н И М А Н И Е 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 bwMode="auto">
          <a:xfrm>
            <a:off x="2928926" y="1214422"/>
            <a:ext cx="3143272" cy="225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ФОРМЫ РАБОТЫ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ТРАДИЦИОННЫЕ:</a:t>
            </a:r>
          </a:p>
          <a:p>
            <a:pPr algn="ctr"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РОД. СОБРАНИЕ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КОНСУЛЬТАЦИЯ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БЕСЕДА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АНКЕТИРОВАНИЕ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НАГЛЯДНАЯ ИНФОРМАЦИЯ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СЕМИНАР-ПРАКТИКУМ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186808" cy="525658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НЕТРАДИЦИОННЫЕ:</a:t>
            </a:r>
          </a:p>
          <a:p>
            <a:pPr algn="ctr"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ЭКОЛОГИЧЕСКАЯ  АКЦИЯ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ИГРА-ДИСКУССИЯ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КОНКУРСЫ, ВЫСТАВКИ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УЧАСТИЕ В ЭКОЛОГИЧЕСКИХ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ПРАЗДНИКАХ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ВСТРЕЧА ЗА КРУГЛЫМ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СТОЛОМ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ДЕЛОВАЯ ИГРА</a:t>
            </a:r>
          </a:p>
          <a:p>
            <a:pPr>
              <a:buNone/>
            </a:pP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713BC-5665-43F3-BA58-3E0F42405E8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ЭКОЛОГИЧЕСКАЯ АКЦИЯ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412776"/>
            <a:ext cx="5040560" cy="518457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«Давайте, друзья,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                   везде, где живём,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Деревья посадим,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                       сады разведём.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Давайте будем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                 к тому стремиться,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Чтоб нас любили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                       и зверь и птица,</a:t>
            </a:r>
            <a:br>
              <a:rPr lang="ru-RU" b="1" dirty="0" smtClean="0"/>
            </a:br>
            <a:r>
              <a:rPr lang="ru-RU" b="1" dirty="0" smtClean="0"/>
              <a:t>И доверяли повсюду нам,</a:t>
            </a:r>
            <a:br>
              <a:rPr lang="ru-RU" b="1" dirty="0" smtClean="0"/>
            </a:br>
            <a:r>
              <a:rPr lang="ru-RU" b="1" dirty="0" smtClean="0"/>
              <a:t>Как самым лучшим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                     своим друзьям!»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713BC-5665-43F3-BA58-3E0F42405E8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9" name="Содержимое 8" descr="http://bringchild.ru/wp-content/gallery/1/02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3"/>
            <a:ext cx="2819142" cy="200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АКЦИЯ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 – ЭТО СОЦИАЛЬНО ЗНАЧИМОЕ,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ДЕЯТЕЛЬНОСТНОЕ,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КОМПЛЕКСНОЕ,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СОБЫТИЙНОЕ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МЕРОПРИЯТИЕ. </a:t>
            </a: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ИМЕЕТ ПРОТЯЖЕННОСТЬ 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ВО ВРЕМЕНИ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924944"/>
          </a:xfrm>
        </p:spPr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Цель :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формирование экологической культуры, сознания и мировоззрения.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417646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формировать познавательный интерес,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коммуникативные способности,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гуманистическое отношение,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эстетическую отзывчивость, 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прививать трудовые навыки.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АЛГОРИТМ ПРОВЕДЕНИЯ АКЦИИ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84784"/>
            <a:ext cx="6696744" cy="464137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ЦЕЛЬ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ЗАДАЧИ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ОБЪЕКТ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УЧАСТНИКИ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ЭТАПЫ:</a:t>
            </a:r>
          </a:p>
          <a:p>
            <a:pPr lvl="1">
              <a:buFont typeface="Wingdings" pitchFamily="2" charset="2"/>
              <a:buChar char="ü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подготовительный</a:t>
            </a:r>
          </a:p>
          <a:p>
            <a:pPr lvl="1">
              <a:buFont typeface="Wingdings" pitchFamily="2" charset="2"/>
              <a:buChar char="ü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организационно-практический</a:t>
            </a:r>
          </a:p>
          <a:p>
            <a:pPr lvl="1">
              <a:buFont typeface="Wingdings" pitchFamily="2" charset="2"/>
              <a:buChar char="ü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аналитический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DA84-9001-40C0-AE21-26F12FC29A8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85720" y="928670"/>
            <a:ext cx="8496944" cy="204856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3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B0F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 К О Л О Г И Ч Е С К А Я     А К Ц И Я</a:t>
            </a:r>
          </a:p>
          <a:p>
            <a:pPr algn="ctr" rtl="0"/>
            <a:endParaRPr lang="ru-RU" sz="3600" kern="10" spc="-360" dirty="0" smtClean="0">
              <a:ln w="12700">
                <a:solidFill>
                  <a:srgbClr val="00B0F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189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00B0F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"П О К О Р М И Т Е     П Т И Ц </a:t>
            </a: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00B0F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 И М О Й"</a:t>
            </a:r>
            <a:endParaRPr lang="ru-RU" sz="3600" kern="10" spc="-360" dirty="0">
              <a:ln w="12700">
                <a:solidFill>
                  <a:srgbClr val="00B0F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189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14686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расширение знаний детей о зимующих птицах,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развитие толерантности, чувства сопричастности к общему делу,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привлечение детей и родителей к активному участию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 экологической акции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09.12.2011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2E3A7-9298-4358-AC8D-E781F956C8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0. Прир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10. Природа</Template>
  <TotalTime>762</TotalTime>
  <Words>479</Words>
  <Application>Microsoft Office PowerPoint</Application>
  <PresentationFormat>Экран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нач.школа 10. Природа</vt:lpstr>
      <vt:lpstr>ЭКОЛОГИЧЕСКАЯ АКЦИЯ  И  ИГРА-ДИСКУССИЯ В РАБОТЕ С РОДИТЕЛЯМИ</vt:lpstr>
      <vt:lpstr>"От того, как прошло детство,  кто вёл ребенка за руку в детские годы,  что вошло в его разум и сердце из окружающего мира - от этого в решающей степени зависит,  каким человеком станет  сегодняшний малыш".  /В.А.Сухомлинский/ </vt:lpstr>
      <vt:lpstr>ФОРМЫ РАБОТЫ</vt:lpstr>
      <vt:lpstr>ЭКОЛОГИЧЕСКАЯ АКЦИЯ</vt:lpstr>
      <vt:lpstr>АКЦИЯ</vt:lpstr>
      <vt:lpstr> Цель :  формирование экологической культуры, сознания и мировоззрения. </vt:lpstr>
      <vt:lpstr>АЛГОРИТМ ПРОВЕДЕНИЯ АКЦИИ</vt:lpstr>
      <vt:lpstr>Слайд 8</vt:lpstr>
      <vt:lpstr>ЦЕЛЬ:</vt:lpstr>
      <vt:lpstr>ЗАДАЧИ:</vt:lpstr>
      <vt:lpstr>ПОЛОЖЕНИЕ О ПРОВЕДЕНИИ ЭКОЛОГИЧЕСКОЙ АКЦИИ  </vt:lpstr>
      <vt:lpstr>Слайд 12</vt:lpstr>
      <vt:lpstr>Слайд 13</vt:lpstr>
      <vt:lpstr>Слайд 14</vt:lpstr>
      <vt:lpstr>Слайд 15</vt:lpstr>
      <vt:lpstr>Слайд 16</vt:lpstr>
      <vt:lpstr>Слайд 17</vt:lpstr>
      <vt:lpstr>ДИСКУССИЯ</vt:lpstr>
      <vt:lpstr>РЕКОМЕНДАЦИИ ПО ПРОВЕДЕНИЮ ДИСКУССИИ</vt:lpstr>
      <vt:lpstr>ЭТАПЫ ДИСКУССИИ</vt:lpstr>
      <vt:lpstr>ПРАВИЛА ПОВЕДЕНИЯ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Мама</cp:lastModifiedBy>
  <cp:revision>47</cp:revision>
  <dcterms:created xsi:type="dcterms:W3CDTF">2011-12-07T01:05:50Z</dcterms:created>
  <dcterms:modified xsi:type="dcterms:W3CDTF">2012-03-15T12:16:31Z</dcterms:modified>
</cp:coreProperties>
</file>