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9" r:id="rId5"/>
    <p:sldId id="270" r:id="rId6"/>
    <p:sldId id="271" r:id="rId7"/>
    <p:sldId id="272" r:id="rId8"/>
    <p:sldId id="267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08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Омельшины 11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Яровенко 9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Пахомовы 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Лачиновы 7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Ершовы 6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Жмурины 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Андроновы 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Шолины 4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Ширшовы 2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Симашовы 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Горловы 0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Семьи группы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283008"/>
        <c:axId val="107483136"/>
      </c:barChart>
      <c:catAx>
        <c:axId val="110283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07483136"/>
        <c:crosses val="autoZero"/>
        <c:auto val="1"/>
        <c:lblAlgn val="ctr"/>
        <c:lblOffset val="100"/>
        <c:noMultiLvlLbl val="0"/>
      </c:catAx>
      <c:valAx>
        <c:axId val="107483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283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900" b="1" i="0" baseline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5846" y="188640"/>
            <a:ext cx="631230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Семейная олимпиада.</a:t>
            </a:r>
            <a:endParaRPr lang="ru-RU" sz="4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19636"/>
            <a:ext cx="7532964" cy="56497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095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5550" y="188640"/>
            <a:ext cx="66329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endParaRPr lang="ru-RU" sz="4800" b="1" dirty="0">
              <a:ln w="18000">
                <a:solidFill>
                  <a:schemeClr val="bg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019636"/>
            <a:ext cx="4364612" cy="3273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2996952"/>
            <a:ext cx="4871846" cy="3653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865" y="4058549"/>
            <a:ext cx="345638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51" y="260648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8334" y="3456384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237664"/>
            <a:ext cx="4026580" cy="3019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51" y="3456384"/>
            <a:ext cx="4139952" cy="3104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-85327" y="2795935"/>
            <a:ext cx="93146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мы занимаемся в детском саду.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2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21211_11274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13" t="12500" r="15624" b="12499"/>
          <a:stretch>
            <a:fillRect/>
          </a:stretch>
        </p:blipFill>
        <p:spPr>
          <a:xfrm>
            <a:off x="285720" y="285728"/>
            <a:ext cx="4143404" cy="3044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30314_11295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25512" y="1375159"/>
            <a:ext cx="5286413" cy="3964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20130314_11431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429000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20121211_11282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34443" y="1437665"/>
            <a:ext cx="5357850" cy="3911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52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30321_09145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85728"/>
            <a:ext cx="4786314" cy="358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20130321_105829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2643182"/>
            <a:ext cx="5143504" cy="3857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52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F108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285728"/>
            <a:ext cx="4095779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DSCF1117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63" y="285728"/>
            <a:ext cx="40957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F1387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3438" y="3429000"/>
            <a:ext cx="4143404" cy="3107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DSCF2153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3429000"/>
            <a:ext cx="4190997" cy="314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52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F212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58" y="357166"/>
            <a:ext cx="5715008" cy="4286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DSCF213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8992" y="2643182"/>
            <a:ext cx="5357850" cy="4018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8521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0305740"/>
              </p:ext>
            </p:extLst>
          </p:nvPr>
        </p:nvGraphicFramePr>
        <p:xfrm>
          <a:off x="827584" y="764704"/>
          <a:ext cx="741682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-324544" y="188640"/>
            <a:ext cx="946854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Участие  родителей в жизни группы</a:t>
            </a:r>
            <a:endParaRPr lang="ru-RU" sz="2400" b="1" cap="all" dirty="0">
              <a:ln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81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628800"/>
            <a:ext cx="855138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участие!</a:t>
            </a:r>
            <a:endParaRPr lang="ru-RU" sz="7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65068"/>
            <a:ext cx="5522976" cy="36850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смайлик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3214686"/>
            <a:ext cx="2886092" cy="31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22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32</cp:revision>
  <dcterms:created xsi:type="dcterms:W3CDTF">2013-05-27T16:48:56Z</dcterms:created>
  <dcterms:modified xsi:type="dcterms:W3CDTF">2013-09-18T05:18:50Z</dcterms:modified>
</cp:coreProperties>
</file>