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7;&#1086;&#1073;&#1088;&#1072;&#1085;&#1080;&#1077;\Larisa-Grigor_eva--Slova-i-muzyka-Aleksandra-Ermolova-Detskaya-pesnya-o-sem_e-Moya-sem_ya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462" y="116632"/>
            <a:ext cx="814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Конкурсы в нашей группе.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785926"/>
            <a:ext cx="6224838" cy="466862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457073" y="787344"/>
            <a:ext cx="6463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«Осенняя фантазия»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228184" y="1710674"/>
            <a:ext cx="2915817" cy="4888313"/>
          </a:xfrm>
          <a:prstGeom prst="verticalScroll">
            <a:avLst>
              <a:gd name="adj" fmla="val 9204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Яровенко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Омельшины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Жмурины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Пахомовы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Ершовы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Larisa-Grigor_eva--Slova-i-muzyka-Aleksandra-Ermolova-Detskaya-pesnya-o-sem_e-Moya-sem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чтецов:«МОЯ  РОДИНА»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62" b="36845"/>
          <a:stretch/>
        </p:blipFill>
        <p:spPr>
          <a:xfrm>
            <a:off x="179512" y="1196752"/>
            <a:ext cx="411832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84984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5940152" y="985455"/>
            <a:ext cx="2520280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Жмурины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Лачиновы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054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«Рождественская игрушка»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444" b="7220"/>
          <a:stretch/>
        </p:blipFill>
        <p:spPr>
          <a:xfrm>
            <a:off x="1763688" y="3382175"/>
            <a:ext cx="7164288" cy="324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6137" y="970155"/>
            <a:ext cx="230425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Яровенко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Омельшины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Лачиновы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Пахомовы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Ершовы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Жмурины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8298" y="-20939"/>
            <a:ext cx="427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683191"/>
            <a:ext cx="3870175" cy="2902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645024"/>
            <a:ext cx="3866807" cy="290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988708" y="902390"/>
            <a:ext cx="1728192" cy="245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Андроновы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Ширшовы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Жмурины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Пахомовы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Ершовы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Лачиновы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Омельшины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428" y="857250"/>
            <a:ext cx="19050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29"/>
          <a:stretch/>
        </p:blipFill>
        <p:spPr>
          <a:xfrm>
            <a:off x="323527" y="853593"/>
            <a:ext cx="4536504" cy="2625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89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121"/>
            <a:ext cx="8592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«Край ты мой, любимый!»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0" t="7694" b="12149"/>
          <a:stretch/>
        </p:blipFill>
        <p:spPr>
          <a:xfrm rot="5400000">
            <a:off x="67551" y="1355549"/>
            <a:ext cx="2689471" cy="188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0" t="21515" r="17348" b="13031"/>
          <a:stretch/>
        </p:blipFill>
        <p:spPr>
          <a:xfrm rot="5400000">
            <a:off x="3069819" y="1314078"/>
            <a:ext cx="2677072" cy="19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8" t="14775" r="14928" b="20217"/>
          <a:stretch/>
        </p:blipFill>
        <p:spPr>
          <a:xfrm rot="5400000">
            <a:off x="6326908" y="1373285"/>
            <a:ext cx="2677076" cy="186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5" t="20956" r="9728" b="15393"/>
          <a:stretch/>
        </p:blipFill>
        <p:spPr>
          <a:xfrm rot="5400000">
            <a:off x="1422621" y="4235988"/>
            <a:ext cx="2931815" cy="196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" t="11313" r="16819" b="15152"/>
          <a:stretch/>
        </p:blipFill>
        <p:spPr>
          <a:xfrm rot="5400000">
            <a:off x="4512648" y="4189063"/>
            <a:ext cx="2909628" cy="205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91" y="4500688"/>
            <a:ext cx="1098095" cy="18228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690" y="4305589"/>
            <a:ext cx="10969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73" y="1183978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8791" y="260648"/>
            <a:ext cx="782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«Новогодний карнавал»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595" y="116632"/>
            <a:ext cx="8439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 «Мама мамочки моей».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70" y="973347"/>
            <a:ext cx="797447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9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550" y="188640"/>
            <a:ext cx="6632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7008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26" y="3284984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12" y="1067285"/>
            <a:ext cx="2217699" cy="22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64</Words>
  <Application>Microsoft Office PowerPoint</Application>
  <PresentationFormat>Экран (4:3)</PresentationFormat>
  <Paragraphs>29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Конкурс чтецов:«МОЯ  РОДИНА»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32</cp:revision>
  <dcterms:created xsi:type="dcterms:W3CDTF">2013-05-27T16:48:56Z</dcterms:created>
  <dcterms:modified xsi:type="dcterms:W3CDTF">2013-09-18T05:18:04Z</dcterms:modified>
</cp:coreProperties>
</file>