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2" r:id="rId6"/>
    <p:sldId id="267" r:id="rId7"/>
    <p:sldId id="265" r:id="rId8"/>
    <p:sldId id="263" r:id="rId9"/>
    <p:sldId id="264" r:id="rId10"/>
    <p:sldId id="266" r:id="rId11"/>
    <p:sldId id="272" r:id="rId12"/>
    <p:sldId id="270" r:id="rId13"/>
    <p:sldId id="271" r:id="rId14"/>
    <p:sldId id="269" r:id="rId15"/>
    <p:sldId id="282" r:id="rId16"/>
    <p:sldId id="275" r:id="rId17"/>
    <p:sldId id="276" r:id="rId18"/>
    <p:sldId id="277" r:id="rId19"/>
    <p:sldId id="278" r:id="rId20"/>
    <p:sldId id="285" r:id="rId21"/>
    <p:sldId id="284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2B8AB8B-D08F-4F4C-ADB7-A43F48518062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D9F702C-EDB6-43E9-908B-22839ABA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AB8B-D08F-4F4C-ADB7-A43F48518062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02C-EDB6-43E9-908B-22839ABA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AB8B-D08F-4F4C-ADB7-A43F48518062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02C-EDB6-43E9-908B-22839ABA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2B8AB8B-D08F-4F4C-ADB7-A43F48518062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02C-EDB6-43E9-908B-22839ABA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2B8AB8B-D08F-4F4C-ADB7-A43F48518062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D9F702C-EDB6-43E9-908B-22839ABA396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2B8AB8B-D08F-4F4C-ADB7-A43F48518062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D9F702C-EDB6-43E9-908B-22839ABA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2B8AB8B-D08F-4F4C-ADB7-A43F48518062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D9F702C-EDB6-43E9-908B-22839ABA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AB8B-D08F-4F4C-ADB7-A43F48518062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702C-EDB6-43E9-908B-22839ABA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2B8AB8B-D08F-4F4C-ADB7-A43F48518062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D9F702C-EDB6-43E9-908B-22839ABA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2B8AB8B-D08F-4F4C-ADB7-A43F48518062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D9F702C-EDB6-43E9-908B-22839ABA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2B8AB8B-D08F-4F4C-ADB7-A43F48518062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D9F702C-EDB6-43E9-908B-22839ABA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2B8AB8B-D08F-4F4C-ADB7-A43F48518062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D9F702C-EDB6-43E9-908B-22839ABA3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gif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54930c19ba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09" y="-21476"/>
            <a:ext cx="6756139" cy="68794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307183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>ПЕРВАЯ  ЖЕНЩИНА – КОСМОНАВТ. </a:t>
            </a:r>
            <a:br>
              <a:rPr lang="ru-RU" sz="31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Стала, младший лейтенант Валентина Владимировна Терешкова</a:t>
            </a:r>
            <a:r>
              <a:rPr lang="ru-RU" sz="3100" b="1" dirty="0" smtClean="0">
                <a:solidFill>
                  <a:srgbClr val="FFFF00"/>
                </a:solidFill>
              </a:rPr>
              <a:t> (род. 1937). Ее корабль «Восток-6» стартовал 16 июня 1963 года и приземлился утром 19 июня через 2 суток 22 часа 50 минут. За время полета первая женщина-космонавт совершила более 48 полных оборотов по орбите вокруг Земли.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56092207_Tereshkov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57950" y="3643314"/>
            <a:ext cx="2071702" cy="2955346"/>
          </a:xfrm>
          <a:prstGeom prst="rect">
            <a:avLst/>
          </a:prstGeom>
        </p:spPr>
      </p:pic>
      <p:pic>
        <p:nvPicPr>
          <p:cNvPr id="4" name="Рисунок 3" descr="88348662_large_kosm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964874"/>
            <a:ext cx="4450963" cy="2893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280431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>18 марта 1965 года советский космонавт Алексей Архипович Леонов впервые вышел в открытый космос с космического корабля «Восход-2». Самый первый выход в открытый космос в истории человечества продолжался всего 12 минут и 9 секунд.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17_1-57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774" y="2857496"/>
            <a:ext cx="3755767" cy="4000504"/>
          </a:xfrm>
        </p:spPr>
      </p:pic>
      <p:pic>
        <p:nvPicPr>
          <p:cNvPr id="5" name="Рисунок 4" descr="appolo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5" y="2809875"/>
            <a:ext cx="5476875" cy="404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ppolo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585" y="2714620"/>
            <a:ext cx="5536415" cy="4429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94692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Экипаж корабля «ВОСТОК-2»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appolo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5096817" cy="4029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08406_jpg_640x1000_q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411098"/>
            <a:ext cx="5286380" cy="40181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115196" cy="9286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Первый полет на луну.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5143504" cy="5572140"/>
          </a:xfrm>
          <a:noFill/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«Аполло́н-11»  пилотируемый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американский космический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корабль , в ходе полёта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16—24 июля 1969 года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жители Земли впервые в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истории совершили посадку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на поверхность другого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небесного тела — Луны.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20 июля 1969 года,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в 20:17:39   командир экипажа Нил </a:t>
            </a:r>
            <a:r>
              <a:rPr lang="ru-RU" b="1" dirty="0" err="1" smtClean="0">
                <a:solidFill>
                  <a:srgbClr val="FFFF00"/>
                </a:solidFill>
              </a:rPr>
              <a:t>Армстронг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Астронавты установили в месте посадки флаг США.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0_5886a_d8fe68e7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0" y="5295900"/>
            <a:ext cx="1562100" cy="1562100"/>
          </a:xfrm>
          <a:prstGeom prst="rect">
            <a:avLst/>
          </a:prstGeom>
        </p:spPr>
      </p:pic>
      <p:pic>
        <p:nvPicPr>
          <p:cNvPr id="5" name="Рисунок 4" descr="0_5886a_d8fe68e7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1562100" cy="1562100"/>
          </a:xfrm>
          <a:prstGeom prst="rect">
            <a:avLst/>
          </a:prstGeom>
        </p:spPr>
      </p:pic>
    </p:spTree>
  </p:cSld>
  <p:clrMapOvr>
    <a:masterClrMapping/>
  </p:clrMapOvr>
  <p:transition spd="med" advClick="0" advTm="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ЛУНОХОД</a:t>
            </a:r>
            <a:endParaRPr lang="ru-RU" dirty="0"/>
          </a:p>
        </p:txBody>
      </p:sp>
      <p:pic>
        <p:nvPicPr>
          <p:cNvPr id="3" name="Рисунок 2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357430"/>
            <a:ext cx="6000760" cy="4500570"/>
          </a:xfrm>
          <a:prstGeom prst="rect">
            <a:avLst/>
          </a:prstGeom>
        </p:spPr>
      </p:pic>
      <p:pic>
        <p:nvPicPr>
          <p:cNvPr id="6" name="Рисунок 5" descr="11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5293961" cy="337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98773_7643963_169098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space_026-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7" y="1585912"/>
            <a:ext cx="5495925" cy="3686175"/>
          </a:xfrm>
          <a:prstGeom prst="rect">
            <a:avLst/>
          </a:prstGeom>
        </p:spPr>
      </p:pic>
      <p:pic>
        <p:nvPicPr>
          <p:cNvPr id="5" name="Рисунок 4" descr="564975-e4be01ad65f0c97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249986"/>
            <a:ext cx="5643602" cy="6608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785794"/>
            <a:ext cx="2736304" cy="26833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МЕРКУРИЙ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1188" y="26064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ВЕНЕРА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38631"/>
            <a:ext cx="2880319" cy="2702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1" y="3541683"/>
            <a:ext cx="2792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FFFF00"/>
                </a:solidFill>
              </a:rPr>
              <a:t>ЗЕМЛЯ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06280" y="3429000"/>
            <a:ext cx="2815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FF00"/>
                </a:solidFill>
              </a:rPr>
              <a:t>МАРС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000504"/>
            <a:ext cx="2815475" cy="25587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642918"/>
            <a:ext cx="2646039" cy="2561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654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85728"/>
            <a:ext cx="354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ЮПИТЕР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7" y="968687"/>
            <a:ext cx="2885505" cy="2676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68688"/>
            <a:ext cx="4968552" cy="2676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9554" y="214291"/>
            <a:ext cx="264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САТУРН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367" y="3892986"/>
            <a:ext cx="274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У</a:t>
            </a:r>
            <a:r>
              <a:rPr lang="ru-RU" sz="3200" b="1" dirty="0" smtClean="0">
                <a:solidFill>
                  <a:srgbClr val="FFFF00"/>
                </a:solidFill>
              </a:rPr>
              <a:t>РАН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3860" y="3901401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НЕПТУН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293096"/>
            <a:ext cx="3240360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01512"/>
            <a:ext cx="3054974" cy="2439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41199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2-Naz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6635">
            <a:off x="665166" y="2032318"/>
            <a:ext cx="4503440" cy="3644451"/>
          </a:xfrm>
          <a:prstGeom prst="rect">
            <a:avLst/>
          </a:prstGeom>
        </p:spPr>
      </p:pic>
      <p:pic>
        <p:nvPicPr>
          <p:cNvPr id="3" name="Рисунок 2" descr="ea80923059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6881">
            <a:off x="3826111" y="2246331"/>
            <a:ext cx="4906741" cy="368005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Первые животные-космонавты. Экипаж  Белка и Стрелка</a:t>
            </a:r>
            <a:r>
              <a:rPr lang="ru-RU" sz="2800" b="1" dirty="0" smtClean="0">
                <a:solidFill>
                  <a:srgbClr val="FFFF00"/>
                </a:solidFill>
              </a:rPr>
              <a:t> стартовал на корабле «Спутник – 5» 19 августа 1950г.</a:t>
            </a:r>
            <a:endParaRPr lang="ru-RU" sz="28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5715016"/>
            <a:ext cx="3114668" cy="7397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652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СПУТНИК ЗЕМЛИ - ЛУНА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1234215672_mo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619250"/>
            <a:ext cx="5210175" cy="523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668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 ЯРКАЯ  ЗВЕЗДА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158270main_solarflar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3042" y="1142984"/>
            <a:ext cx="5715016" cy="5715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8860" y="2928934"/>
            <a:ext cx="4179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О Л Н Ц Е</a:t>
            </a:r>
            <a:endParaRPr lang="ru-RU" sz="5400" b="1" cap="none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b166e2c9d5017bc540cfd3686cbc10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3"/>
            <a:ext cx="9144000" cy="6841318"/>
          </a:xfrm>
          <a:prstGeom prst="rect">
            <a:avLst/>
          </a:prstGeom>
        </p:spPr>
      </p:pic>
      <p:pic>
        <p:nvPicPr>
          <p:cNvPr id="7" name="Рисунок 6" descr="lZ76FAwRH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85728"/>
            <a:ext cx="5572164" cy="3838602"/>
          </a:xfrm>
          <a:prstGeom prst="rect">
            <a:avLst/>
          </a:prstGeom>
        </p:spPr>
      </p:pic>
      <p:pic>
        <p:nvPicPr>
          <p:cNvPr id="8" name="Рисунок 7" descr="stars10zp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3714752"/>
            <a:ext cx="3733212" cy="2571768"/>
          </a:xfrm>
          <a:prstGeom prst="rect">
            <a:avLst/>
          </a:prstGeom>
        </p:spPr>
      </p:pic>
      <p:pic>
        <p:nvPicPr>
          <p:cNvPr id="6" name="Рисунок 5" descr="564975-e4be01ad65f0c97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89108" y="-946263"/>
            <a:ext cx="6894348" cy="8786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4f5d_713c520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8993">
            <a:off x="2194185" y="2414419"/>
            <a:ext cx="4071933" cy="345543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Экипаж вернулся  на Землю, все живы и здоровы.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09-Nachalom-pilotiruemoj-kosmonavtiki-stal-poljot-sovetskogo-kosmonav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3297875_0_56113_914e0fc9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217017"/>
            <a:ext cx="4000528" cy="4640983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468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0" y="785794"/>
            <a:ext cx="8686800" cy="566901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Старт корабля: «ВОСТОК – 1» </a:t>
            </a:r>
            <a:r>
              <a:rPr lang="ru-RU" b="1" dirty="0" err="1" smtClean="0">
                <a:solidFill>
                  <a:srgbClr val="FFFF00"/>
                </a:solidFill>
              </a:rPr>
              <a:t>былт</a:t>
            </a:r>
            <a:r>
              <a:rPr lang="ru-RU" b="1" dirty="0" smtClean="0">
                <a:solidFill>
                  <a:srgbClr val="FFFF00"/>
                </a:solidFill>
              </a:rPr>
              <a:t> произведен 12 апреля 1961 года в 09: 07 по московскому времени с космодрома Байконур; позывной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Гагарина был «КЕДР»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emlja_iz_kosmosa_50_foto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571875"/>
            <a:ext cx="6500826" cy="3286125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25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42844" y="571480"/>
            <a:ext cx="9001156" cy="58833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На орбите Гагарин провел простейшие эксперименты: ел, пил, делал записи карандашом. «Положив карандаш перед  собой. он случайно обнаружил, что то начал уплывать. Из этого Гагарин сделал вывод, что карандаши и прочие предметы в космосе лучше привязывать. Все свои ощущения и наблюдения он записывал на бортовой магнитофон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3dfecf74ef927220ce47be6a299ff1bc5f6c1133849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88546"/>
            <a:ext cx="4071933" cy="5969454"/>
          </a:xfrm>
          <a:prstGeom prst="rect">
            <a:avLst/>
          </a:prstGeom>
        </p:spPr>
      </p:pic>
      <p:pic>
        <p:nvPicPr>
          <p:cNvPr id="3" name="Рисунок 2" descr="0_67505_325ad19d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214290"/>
            <a:ext cx="4061452" cy="3208547"/>
          </a:xfrm>
          <a:prstGeom prst="rect">
            <a:avLst/>
          </a:prstGeom>
        </p:spPr>
      </p:pic>
      <p:pic>
        <p:nvPicPr>
          <p:cNvPr id="4" name="Рисунок 3" descr="34203-98ee9-17056405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669846"/>
            <a:ext cx="4097226" cy="318815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О Гагарине писали все советские газеты «Человек в космосе…»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garin_compressed_Imag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0"/>
            <a:ext cx="9048750" cy="4762500"/>
          </a:xfrm>
          <a:prstGeom prst="rect">
            <a:avLst/>
          </a:prstGeom>
        </p:spPr>
      </p:pic>
      <p:pic>
        <p:nvPicPr>
          <p:cNvPr id="3" name="Рисунок 2" descr="2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546</TotalTime>
  <Words>178</Words>
  <Application>Microsoft Office PowerPoint</Application>
  <PresentationFormat>Экран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Слайд 1</vt:lpstr>
      <vt:lpstr>Первые животные-космонавты. Экипаж  Белка и Стрелка стартовал на корабле «Спутник – 5» 19 августа 1950г.</vt:lpstr>
      <vt:lpstr>Экипаж вернулся  на Землю, все живы и здоровы.</vt:lpstr>
      <vt:lpstr>Слайд 4</vt:lpstr>
      <vt:lpstr>Слайд 5</vt:lpstr>
      <vt:lpstr>Слайд 6</vt:lpstr>
      <vt:lpstr>Слайд 7</vt:lpstr>
      <vt:lpstr>О Гагарине писали все советские газеты «Человек в космосе…»</vt:lpstr>
      <vt:lpstr>Слайд 9</vt:lpstr>
      <vt:lpstr>Слайд 10</vt:lpstr>
      <vt:lpstr>ПЕРВАЯ  ЖЕНЩИНА – КОСМОНАВТ.  Стала, младший лейтенант Валентина Владимировна Терешкова (род. 1937). Ее корабль «Восток-6» стартовал 16 июня 1963 года и приземлился утром 19 июня через 2 суток 22 часа 50 минут. За время полета первая женщина-космонавт совершила более 48 полных оборотов по орбите вокруг Земли. </vt:lpstr>
      <vt:lpstr>18 марта 1965 года советский космонавт Алексей Архипович Леонов впервые вышел в открытый космос с космического корабля «Восход-2». Самый первый выход в открытый космос в истории человечества продолжался всего 12 минут и 9 секунд.  </vt:lpstr>
      <vt:lpstr>Экипаж корабля «ВОСТОК-2»</vt:lpstr>
      <vt:lpstr>Первый полет на луну.</vt:lpstr>
      <vt:lpstr>ЛУНОХОД</vt:lpstr>
      <vt:lpstr>Слайд 16</vt:lpstr>
      <vt:lpstr>Слайд 17</vt:lpstr>
      <vt:lpstr>Слайд 18</vt:lpstr>
      <vt:lpstr>Слайд 19</vt:lpstr>
      <vt:lpstr>СПУТНИК ЗЕМЛИ - ЛУНА</vt:lpstr>
      <vt:lpstr> 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RJKZ</dc:creator>
  <cp:lastModifiedBy>RJKZ</cp:lastModifiedBy>
  <cp:revision>65</cp:revision>
  <dcterms:created xsi:type="dcterms:W3CDTF">2013-04-03T16:39:16Z</dcterms:created>
  <dcterms:modified xsi:type="dcterms:W3CDTF">2013-04-24T05:54:31Z</dcterms:modified>
</cp:coreProperties>
</file>