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72" r:id="rId10"/>
    <p:sldId id="271" r:id="rId11"/>
    <p:sldId id="263" r:id="rId12"/>
    <p:sldId id="264" r:id="rId13"/>
    <p:sldId id="265" r:id="rId14"/>
    <p:sldId id="269" r:id="rId15"/>
    <p:sldId id="270" r:id="rId16"/>
    <p:sldId id="266" r:id="rId17"/>
    <p:sldId id="26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ABB7-9CC7-4564-88A4-2E37AFE9A1EC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3104-7691-4CAC-9084-254105AD0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03104-7691-4CAC-9084-254105AD0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D45064-BB79-40F5-B5AE-EBD1645F65D9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8AECD4-F86C-4334-8E8E-D0AD85FF82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764704"/>
            <a:ext cx="7772400" cy="3600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«Культура и быт народов Крайнего </a:t>
            </a:r>
            <a:r>
              <a:rPr lang="ru-RU" dirty="0"/>
              <a:t>С</a:t>
            </a:r>
            <a:r>
              <a:rPr lang="ru-RU" dirty="0" smtClean="0"/>
              <a:t>евера  России»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Проект старшей группы №5 «Солнышко»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5373216"/>
            <a:ext cx="6400800" cy="86409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ГБОУ ЦРР детский сад № 2262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«Звездочка»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Г. Москва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Рассматривание иллюстраций</a:t>
            </a:r>
            <a:endParaRPr lang="ru-RU" sz="3600" dirty="0"/>
          </a:p>
        </p:txBody>
      </p:sp>
      <p:pic>
        <p:nvPicPr>
          <p:cNvPr id="3" name="Рисунок 2" descr="J:\DCIM\100CANON\IMG_19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1787" y="1448858"/>
            <a:ext cx="5940425" cy="396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120280"/>
          </a:xfrm>
        </p:spPr>
        <p:txBody>
          <a:bodyPr/>
          <a:lstStyle/>
          <a:p>
            <a:r>
              <a:rPr lang="ru-RU" dirty="0" smtClean="0"/>
              <a:t>Продуктивная деятельность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Рисуем Северное сияние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Фото08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276872"/>
            <a:ext cx="2664296" cy="3552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Admin\Рабочий стол\Новая папка\Фото08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2276872"/>
            <a:ext cx="2611592" cy="3482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Новая папка\Фото08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435778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Лепим жителей Севера и оленей</a:t>
            </a:r>
            <a:endParaRPr lang="ru-RU" sz="2400" dirty="0"/>
          </a:p>
        </p:txBody>
      </p:sp>
      <p:pic>
        <p:nvPicPr>
          <p:cNvPr id="2051" name="Picture 3" descr="C:\Documents and Settings\Admin\Рабочий стол\Новая папка\Фото08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988840"/>
            <a:ext cx="221424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Рисование «Северные олени»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Новая папка\Фото08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412776"/>
            <a:ext cx="5785321" cy="433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Аппликация</a:t>
            </a:r>
            <a:br>
              <a:rPr lang="ru-RU" sz="3600" dirty="0" smtClean="0"/>
            </a:br>
            <a:r>
              <a:rPr lang="ru-RU" sz="3600" dirty="0" smtClean="0"/>
              <a:t>«Варежки для оленевода»</a:t>
            </a:r>
            <a:endParaRPr lang="ru-RU" sz="3600" dirty="0"/>
          </a:p>
        </p:txBody>
      </p:sp>
      <p:pic>
        <p:nvPicPr>
          <p:cNvPr id="3" name="Picture 2" descr="J:\DCIM\100CANON\IMG_19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00808"/>
            <a:ext cx="615668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Коллективная работа </a:t>
            </a:r>
            <a:br>
              <a:rPr lang="ru-RU" sz="3600" dirty="0" smtClean="0"/>
            </a:br>
            <a:r>
              <a:rPr lang="ru-RU" sz="3600" dirty="0" smtClean="0"/>
              <a:t>«Стойбище оленеводов»</a:t>
            </a:r>
            <a:endParaRPr lang="ru-RU" sz="3600" dirty="0"/>
          </a:p>
        </p:txBody>
      </p:sp>
      <p:pic>
        <p:nvPicPr>
          <p:cNvPr id="2050" name="Picture 2" descr="J:\DCIM\100CANON\IMG_1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628800"/>
            <a:ext cx="604867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Просмотр мультфильма</a:t>
            </a:r>
            <a:br>
              <a:rPr lang="ru-RU" sz="2800" dirty="0" smtClean="0"/>
            </a:br>
            <a:r>
              <a:rPr lang="ru-RU" sz="2800" dirty="0" smtClean="0"/>
              <a:t>«В яранге горит огонь»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Documents and Settings\Admin\Рабочий стол\Новая папка\Фото08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700808"/>
            <a:ext cx="5641305" cy="423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556792"/>
            <a:ext cx="309634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Посещение</a:t>
            </a:r>
            <a:br>
              <a:rPr lang="ru-RU" sz="3600" dirty="0" smtClean="0"/>
            </a:br>
            <a:r>
              <a:rPr lang="ru-RU" sz="3600" dirty="0" smtClean="0"/>
              <a:t> «Музея кочевой культуры»</a:t>
            </a:r>
            <a:endParaRPr lang="ru-RU" sz="3600" dirty="0"/>
          </a:p>
        </p:txBody>
      </p:sp>
      <p:pic>
        <p:nvPicPr>
          <p:cNvPr id="4" name="Рисунок 3" descr="J:\DCIM\100CANON\IMG_197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492896"/>
            <a:ext cx="304222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293096"/>
            <a:ext cx="369029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J:\DCIM\100CANON\IMG_180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2276872"/>
            <a:ext cx="226801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Семейные творческие работы</a:t>
            </a:r>
            <a:endParaRPr lang="ru-RU" sz="3600" dirty="0"/>
          </a:p>
        </p:txBody>
      </p:sp>
      <p:pic>
        <p:nvPicPr>
          <p:cNvPr id="5" name="Рисунок 4" descr="J:\DCIM\100CANON\IMG_199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412776"/>
            <a:ext cx="20162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J:\DCIM\100CANON\IMG_19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302433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J:\DCIM\100CANON\IMG_198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3717032"/>
            <a:ext cx="3690292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Учим песни и танцы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340768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340768"/>
            <a:ext cx="4050333" cy="284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3645024"/>
            <a:ext cx="4067944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57200" y="0"/>
            <a:ext cx="8229600" cy="5805264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 smtClean="0">
                <a:latin typeface="+mn-lt"/>
              </a:rPr>
              <a:t>Организаторы проекта: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воспитатели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Вид проекта: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познавательно-творческий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b="1" dirty="0">
                <a:solidFill>
                  <a:schemeClr val="folHlink"/>
                </a:solidFill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Продолжительность проекта</a:t>
            </a:r>
            <a:r>
              <a:rPr lang="ru-RU" sz="2800" b="1" dirty="0" smtClean="0">
                <a:latin typeface="+mn-lt"/>
              </a:rPr>
              <a:t>: </a:t>
            </a:r>
            <a:r>
              <a:rPr lang="ru-RU" sz="2400" dirty="0" smtClean="0">
                <a:latin typeface="+mn-lt"/>
              </a:rPr>
              <a:t>долгосрочный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dirty="0">
                <a:effectLst/>
                <a:latin typeface="+mn-lt"/>
              </a:rPr>
              <a:t/>
            </a:r>
            <a:br>
              <a:rPr lang="ru-RU" sz="2400" dirty="0">
                <a:effectLst/>
                <a:latin typeface="+mn-lt"/>
              </a:rPr>
            </a:br>
            <a:r>
              <a:rPr lang="ru-RU" sz="2400" b="1" dirty="0">
                <a:effectLst/>
                <a:latin typeface="+mn-lt"/>
              </a:rPr>
              <a:t/>
            </a:r>
            <a:br>
              <a:rPr lang="ru-RU" sz="2400" b="1" dirty="0">
                <a:effectLst/>
                <a:latin typeface="+mn-lt"/>
              </a:rPr>
            </a:br>
            <a:r>
              <a:rPr lang="ru-RU" sz="2800" b="1" dirty="0">
                <a:latin typeface="+mn-lt"/>
              </a:rPr>
              <a:t>Сроки </a:t>
            </a:r>
            <a:r>
              <a:rPr lang="ru-RU" sz="2800" b="1" dirty="0" smtClean="0">
                <a:latin typeface="+mn-lt"/>
              </a:rPr>
              <a:t>реализации: </a:t>
            </a:r>
            <a:r>
              <a:rPr lang="ru-RU" sz="2400" dirty="0" smtClean="0">
                <a:latin typeface="+mn-lt"/>
              </a:rPr>
              <a:t>октябрь 2011 – февраль 2012</a:t>
            </a:r>
            <a:r>
              <a:rPr lang="ru-RU" sz="2400" dirty="0" smtClean="0">
                <a:effectLst/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Участники проекта: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воспитатели – дети - родители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4762872" cy="1440160"/>
          </a:xfrm>
        </p:spPr>
        <p:txBody>
          <a:bodyPr/>
          <a:lstStyle/>
          <a:p>
            <a:r>
              <a:rPr lang="ru-RU" dirty="0" smtClean="0"/>
              <a:t>Итоговое занятие</a:t>
            </a:r>
            <a:endParaRPr lang="ru-RU" dirty="0"/>
          </a:p>
        </p:txBody>
      </p:sp>
      <p:pic>
        <p:nvPicPr>
          <p:cNvPr id="1026" name="Picture 2" descr="C:\Documents and Settings\Admin\Рабочий стол\фОТО МАРТ\IMG_2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564904"/>
            <a:ext cx="4324536" cy="288302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фОТО МАРТ\IMG_22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908720"/>
            <a:ext cx="3024336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 МАРТ\IMG_2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404664"/>
            <a:ext cx="4464496" cy="5357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432648"/>
          </a:xfrm>
        </p:spPr>
        <p:txBody>
          <a:bodyPr/>
          <a:lstStyle/>
          <a:p>
            <a:r>
              <a:rPr lang="ru-RU" sz="3600" dirty="0" smtClean="0"/>
              <a:t>Презентация подготовлена воспитателем Ивановой И.В </a:t>
            </a:r>
            <a:br>
              <a:rPr lang="ru-RU" sz="3600" dirty="0" smtClean="0"/>
            </a:br>
            <a:r>
              <a:rPr lang="ru-RU" sz="3600" dirty="0" smtClean="0"/>
              <a:t>ГБОУ ЦРР детский сад № 2262 «Звездочка»</a:t>
            </a:r>
            <a:br>
              <a:rPr lang="ru-RU" sz="3600" dirty="0" smtClean="0"/>
            </a:br>
            <a:r>
              <a:rPr lang="ru-RU" sz="3600" dirty="0" smtClean="0"/>
              <a:t> Г. Москва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Россия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многонациональное государство, поэтому уже с дошкольного возраста нужно приобщать детей не только к культуре своего народа, но и к уважительному доброму отношению к представителям других культур. 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v"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Обычно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старшего дошкольного возраста не вступают в конфликт с людьми других национальностей. Вместе с тем  замечены проявления иного отношения: осмеяние, передразнивание, опасения и т.д. В их основе лежат следующие факторы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- детская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непосредственность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- ограниченный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жизненный опыт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- детская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бестактность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- отсутствие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представлений о  людях других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национальностей</a:t>
            </a:r>
          </a:p>
          <a:p>
            <a:pPr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и  их  культуре.</a:t>
            </a:r>
          </a:p>
          <a:p>
            <a:pPr algn="just">
              <a:buNone/>
            </a:pPr>
            <a:endParaRPr lang="ru-RU" sz="1800" dirty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600" dirty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/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77272"/>
          </a:xfrm>
        </p:spPr>
        <p:txBody>
          <a:bodyPr/>
          <a:lstStyle/>
          <a:p>
            <a:pPr algn="l"/>
            <a:r>
              <a:rPr lang="ru-RU" sz="3600" dirty="0" smtClean="0"/>
              <a:t>Цель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Познакомить с культурой и бытом народов Крайнего Севера России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Задачи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Расширить представления детей об окружающем мире;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Способствовать развитию познавательных интересов;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Воспитание у детей уважения к народам Севера;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 Развивать </a:t>
            </a:r>
            <a:r>
              <a:rPr lang="ru-RU" sz="2400" dirty="0">
                <a:solidFill>
                  <a:schemeClr val="tx1"/>
                </a:solidFill>
              </a:rPr>
              <a:t>творческие и интеллектуальные способности детей, их речевую </a:t>
            </a:r>
            <a:r>
              <a:rPr lang="ru-RU" sz="2400" dirty="0" smtClean="0">
                <a:solidFill>
                  <a:schemeClr val="tx1"/>
                </a:solidFill>
              </a:rPr>
              <a:t>культуру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3600" dirty="0" smtClean="0"/>
              <a:t>Подготовительный этап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i="1" dirty="0">
                <a:solidFill>
                  <a:schemeClr val="tx2"/>
                </a:solidFill>
                <a:latin typeface="Comic Sans MS" pitchFamily="66" charset="0"/>
              </a:rPr>
              <a:t>Определение цели и задач проекта.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i="1" dirty="0">
                <a:solidFill>
                  <a:schemeClr val="tx2"/>
                </a:solidFill>
                <a:latin typeface="Comic Sans MS" pitchFamily="66" charset="0"/>
              </a:rPr>
              <a:t>Изучение литературы, </a:t>
            </a: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связанной с темой проекта.</a:t>
            </a:r>
            <a:endParaRPr lang="ru-RU" sz="2400" i="1" dirty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400" i="1" dirty="0">
                <a:solidFill>
                  <a:schemeClr val="tx2"/>
                </a:solidFill>
                <a:latin typeface="Comic Sans MS" pitchFamily="66" charset="0"/>
              </a:rPr>
              <a:t>Составление перспективного плана работы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2800" dirty="0" smtClean="0"/>
              <a:t>Перспективный план работы над проектом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229600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4107904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Месяц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Мероприятие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Участники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октябрь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Определение цели и задач проекта.</a:t>
                      </a:r>
                    </a:p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Изучение литературы, связанной с темой проекта. </a:t>
                      </a:r>
                    </a:p>
                    <a:p>
                      <a:pPr indent="685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Составление перспективного плана работы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Оформление экспозиции в группе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Беседа «Что такое Север?»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Беседа  с использованием ИКТ «Растительный мир тундры»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Чтение сказок народов Севера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родители, 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дети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Декабрь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Продуктивная деятельность: Рисование «Северное сияние»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Беседа с использованием ИКТ «Животный мир тундры»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Просмотр мультфильма «Умка»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Продуктивная деятельность:  Рисование «Белые медведи»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Знакомство с подвижными играми:  «Полярная сова и лемминги», «Отбивка оленей»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Просмотр </a:t>
                      </a:r>
                      <a:r>
                        <a:rPr lang="ru-RU" sz="14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видеопрезентации</a:t>
                      </a: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«Северный олень»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Воспитатели,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Воспитатель по физкультуре, </a:t>
                      </a:r>
                      <a:endParaRPr lang="ru-RU" sz="14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</a:t>
                      </a: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Воспитатели</a:t>
                      </a:r>
                      <a:r>
                        <a:rPr lang="ru-RU" sz="14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дети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Comic Sans MS" pitchFamily="66" charset="0"/>
              </a:rPr>
              <a:t>Основной этап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Оформление экспозиции в группе.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Продуктивная деятельность (выполнение коллективных и индивидуальных работ).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Проведение ознакомительных бесед с использованием ИКТ.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Просмотр видеопрезентаций и фильмов.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Разучивание стихов, песен, танцев.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Знакомство с подвижными играми народов Севера.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  <a:latin typeface="Comic Sans MS" pitchFamily="66" charset="0"/>
              </a:rPr>
              <a:t>Посещение «Музея кочевой культуры»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Заключительный этап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2"/>
                </a:solidFill>
              </a:rPr>
              <a:t>Оформление презентации проекта в формате </a:t>
            </a:r>
            <a:r>
              <a:rPr lang="en-US" sz="2800" i="1" dirty="0" smtClean="0">
                <a:solidFill>
                  <a:schemeClr val="tx2"/>
                </a:solidFill>
              </a:rPr>
              <a:t>Power Point</a:t>
            </a:r>
            <a:r>
              <a:rPr lang="ru-RU" sz="2800" i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2"/>
                </a:solidFill>
              </a:rPr>
              <a:t>Презентация проекта перед педагогами МДОУ.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2"/>
                </a:solidFill>
              </a:rPr>
              <a:t>Проведение итогового комплексного занятия.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Экспозиция в группе</a:t>
            </a:r>
            <a:endParaRPr lang="ru-RU" sz="3600" dirty="0"/>
          </a:p>
        </p:txBody>
      </p:sp>
      <p:pic>
        <p:nvPicPr>
          <p:cNvPr id="4" name="Содержимое 3" descr="J:\DCIM\100CANON\IMG_1994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76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Чукчи</Template>
  <TotalTime>345</TotalTime>
  <Words>364</Words>
  <Application>Microsoft Office PowerPoint</Application>
  <PresentationFormat>Экран (4:3)</PresentationFormat>
  <Paragraphs>85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Вершина горы</vt:lpstr>
      <vt:lpstr>«Культура и быт народов Крайнего Севера  России»  Проект старшей группы №5 «Солнышко»</vt:lpstr>
      <vt:lpstr>  Организаторы проекта:  воспитатели   Вид проекта:  познавательно-творческий   Продолжительность проекта: долгосрочный   Сроки реализации: октябрь 2011 – февраль 2012   Участники проекта:  воспитатели – дети - родители </vt:lpstr>
      <vt:lpstr>Проблема:</vt:lpstr>
      <vt:lpstr>Цель проекта: Познакомить с культурой и бытом народов Крайнего Севера России  Задачи проекта: - Расширить представления детей об окружающем мире; - Способствовать развитию познавательных интересов; - Воспитание у детей уважения к народам Севера; - Развивать творческие и интеллектуальные способности детей, их речевую культуру</vt:lpstr>
      <vt:lpstr>Этапы работы над проектом</vt:lpstr>
      <vt:lpstr>Перспективный план работы над проектом </vt:lpstr>
      <vt:lpstr>Основной этап</vt:lpstr>
      <vt:lpstr>Заключительный этап</vt:lpstr>
      <vt:lpstr>Экспозиция в группе</vt:lpstr>
      <vt:lpstr>Рассматривание иллюстраций</vt:lpstr>
      <vt:lpstr>Продуктивная деятельность  Рисуем Северное сияние</vt:lpstr>
      <vt:lpstr>Лепим жителей Севера и оленей</vt:lpstr>
      <vt:lpstr>Рисование «Северные олени»</vt:lpstr>
      <vt:lpstr>Аппликация «Варежки для оленевода»</vt:lpstr>
      <vt:lpstr>Коллективная работа  «Стойбище оленеводов»</vt:lpstr>
      <vt:lpstr> Просмотр мультфильма «В яранге горит огонь»  </vt:lpstr>
      <vt:lpstr>Посещение  «Музея кочевой культуры»</vt:lpstr>
      <vt:lpstr>Семейные творческие работы</vt:lpstr>
      <vt:lpstr>Учим песни и танцы</vt:lpstr>
      <vt:lpstr>Итоговое занятие</vt:lpstr>
      <vt:lpstr>Слайд 21</vt:lpstr>
      <vt:lpstr>Презентация подготовлена воспитателем Ивановой И.В  ГБОУ ЦРР детский сад № 2262 «Звездочка»  Г. Москва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«Культура и быт народов Крайнего Севера  России»  Проект старшей группы №5 «Солнышко»</dc:title>
  <dc:creator>Admin</dc:creator>
  <cp:lastModifiedBy>Admin</cp:lastModifiedBy>
  <cp:revision>38</cp:revision>
  <dcterms:created xsi:type="dcterms:W3CDTF">2012-02-19T08:50:35Z</dcterms:created>
  <dcterms:modified xsi:type="dcterms:W3CDTF">2012-03-10T21:04:41Z</dcterms:modified>
</cp:coreProperties>
</file>