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A20"/>
    <a:srgbClr val="846520"/>
    <a:srgbClr val="5D4717"/>
    <a:srgbClr val="6D58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161457-0F1F-4AEB-9CC6-41DDC4D0D60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131C00-1D6C-4DB1-8913-35A40B78EF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268760"/>
            <a:ext cx="8686800" cy="18722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«Знакомство с культурой и бытом народов Севера </a:t>
            </a:r>
            <a:r>
              <a:rPr lang="ru-RU" b="1" dirty="0" err="1" smtClean="0"/>
              <a:t>россии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4437112"/>
            <a:ext cx="8686800" cy="16430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500" dirty="0" smtClean="0"/>
              <a:t>Посещение «Музея кочевой культуры».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800" dirty="0" smtClean="0"/>
              <a:t> ГБОУ ЦРР детский сад № 2262</a:t>
            </a:r>
          </a:p>
          <a:p>
            <a:pPr algn="ctr">
              <a:buNone/>
            </a:pPr>
            <a:r>
              <a:rPr lang="ru-RU" sz="1800" dirty="0" smtClean="0"/>
              <a:t>«Звездочка» </a:t>
            </a:r>
          </a:p>
          <a:p>
            <a:pPr algn="ctr">
              <a:buNone/>
            </a:pPr>
            <a:r>
              <a:rPr lang="ru-RU" sz="1800" dirty="0" smtClean="0"/>
              <a:t>Г. Москва</a:t>
            </a:r>
            <a:endParaRPr lang="ru-RU" sz="1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Внутреннее убранство чума</a:t>
            </a:r>
            <a:endParaRPr lang="ru-RU" sz="3200" dirty="0"/>
          </a:p>
        </p:txBody>
      </p:sp>
      <p:pic>
        <p:nvPicPr>
          <p:cNvPr id="4" name="Рисунок 3" descr="C:\Documents and Settings\Admin\Рабочий стол\Новая папка\IMG_18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40768"/>
            <a:ext cx="4104456" cy="262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Новая папка\IMG_18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4293096"/>
            <a:ext cx="3330252" cy="23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Новая папка\IMG_182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204864"/>
            <a:ext cx="44644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772816"/>
            <a:ext cx="4342256" cy="396044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такой люльке спал малыш</a:t>
            </a:r>
            <a:endParaRPr lang="ru-RU" sz="2800" dirty="0"/>
          </a:p>
        </p:txBody>
      </p:sp>
      <p:pic>
        <p:nvPicPr>
          <p:cNvPr id="3" name="Рисунок 2" descr="C:\Documents and Settings\Admin\Рабочий стол\Новая папка\IMG_180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476672"/>
            <a:ext cx="41109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993760"/>
            <a:ext cx="4536504" cy="13155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Слушаем рассказ экскурсовода</a:t>
            </a:r>
            <a:endParaRPr lang="ru-RU" sz="2800" dirty="0"/>
          </a:p>
        </p:txBody>
      </p:sp>
      <p:pic>
        <p:nvPicPr>
          <p:cNvPr id="3074" name="Picture 2" descr="C:\Documents and Settings\Admin\Рабочий стол\Новая папка\IMG_18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692696"/>
            <a:ext cx="5742638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Нас угощают чаем, заваренным на травах тундры.</a:t>
            </a:r>
            <a:endParaRPr lang="ru-RU" sz="2800" dirty="0"/>
          </a:p>
        </p:txBody>
      </p:sp>
      <p:pic>
        <p:nvPicPr>
          <p:cNvPr id="4098" name="Picture 2" descr="C:\Documents and Settings\Admin\Рабочий стол\Новая папка\IMG_1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960" y="1484784"/>
            <a:ext cx="4464496" cy="297633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Новая папка\IMG_182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429000"/>
            <a:ext cx="4482381" cy="29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Это настоящий кожаный аркан для ловли оленей.</a:t>
            </a:r>
            <a:endParaRPr lang="ru-RU" sz="2800" dirty="0"/>
          </a:p>
        </p:txBody>
      </p:sp>
      <p:pic>
        <p:nvPicPr>
          <p:cNvPr id="3" name="Рисунок 2" descr="C:\Documents and Settings\Admin\Рабочий стол\Новая папка\IMG_18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916832"/>
            <a:ext cx="5940425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Новая папка\IMG_182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79"/>
            <a:ext cx="4320480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Рабочий стол\Новая папка\IMG_18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573016"/>
            <a:ext cx="41943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76056" y="1772816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624A20"/>
                </a:solidFill>
              </a:rPr>
              <a:t>зимние сапоги – “ </a:t>
            </a:r>
            <a:r>
              <a:rPr lang="ru-RU" sz="2400" dirty="0" err="1" smtClean="0">
                <a:solidFill>
                  <a:srgbClr val="624A20"/>
                </a:solidFill>
              </a:rPr>
              <a:t>кесы</a:t>
            </a:r>
            <a:r>
              <a:rPr lang="ru-RU" sz="2400" dirty="0" smtClean="0">
                <a:solidFill>
                  <a:srgbClr val="624A20"/>
                </a:solidFill>
              </a:rPr>
              <a:t>” </a:t>
            </a:r>
            <a:endParaRPr lang="ru-RU" sz="2400" dirty="0">
              <a:solidFill>
                <a:srgbClr val="624A2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4350173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5D4717"/>
                </a:solidFill>
                <a:effectLst/>
                <a:ea typeface="Calibri" pitchFamily="34" charset="0"/>
                <a:cs typeface="Times New Roman" pitchFamily="18" charset="0"/>
              </a:rPr>
              <a:t>Какие мягкие кожаные носочки!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5D4717"/>
              </a:solidFill>
              <a:effectLst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24128" y="1772816"/>
            <a:ext cx="3024336" cy="36373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это маленькие меховые сапожки для ребенка!</a:t>
            </a:r>
            <a:endParaRPr lang="ru-RU" sz="3200" dirty="0"/>
          </a:p>
        </p:txBody>
      </p:sp>
      <p:pic>
        <p:nvPicPr>
          <p:cNvPr id="5" name="Содержимое 4" descr="C:\Documents and Settings\Admin\Рабочий стол\Новая папка\IMG_183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764704"/>
            <a:ext cx="47525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635896" y="4437112"/>
            <a:ext cx="525658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Папа Кати примеряет мужскую верхнюю одежду ненцев – «малицу».</a:t>
            </a:r>
            <a:endParaRPr lang="ru-RU" sz="2800" dirty="0"/>
          </a:p>
        </p:txBody>
      </p:sp>
      <p:pic>
        <p:nvPicPr>
          <p:cNvPr id="6" name="Содержимое 5" descr="C:\Documents and Settings\Admin\Рабочий стол\Новая папка\IMG_1841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908720"/>
            <a:ext cx="4548262" cy="298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Новая папка\IMG_187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836712"/>
            <a:ext cx="3240360" cy="49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609600"/>
            <a:ext cx="4032448" cy="23873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 мама Таи примерила женскую верхнюю одежду ненки – «</a:t>
            </a:r>
            <a:r>
              <a:rPr lang="ru-RU" sz="3200" dirty="0" err="1" smtClean="0"/>
              <a:t>ягушку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28676" name="Picture 4" descr="C:\Documents and Settings\Admin\Рабочий стол\Новая папка\IMG_18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620688"/>
            <a:ext cx="3744416" cy="5616624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Новая папка\IMG_18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356992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20072" y="1484784"/>
            <a:ext cx="3240360" cy="392541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Без такой нарядной сумки ненецкие женщины не выходили из чума.</a:t>
            </a:r>
            <a:endParaRPr lang="ru-RU" sz="2800" dirty="0"/>
          </a:p>
        </p:txBody>
      </p:sp>
      <p:pic>
        <p:nvPicPr>
          <p:cNvPr id="5" name="Содержимое 4" descr="C:\Documents and Settings\Admin\Рабочий стол\Новая папка\IMG_1876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548680"/>
            <a:ext cx="37444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48680"/>
            <a:ext cx="4191000" cy="5752888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… Что мы знаем о тундре и о жизненном укладе её коренного населения? Практически ничего или ничтожно мало. Экспонаты на стенде этнографического музея, песни о тундре… Большинство городских жителей, ведущих осёдлый образ жизни, а в период короткого летнего отдыха перемещающихся в тёплые края, к морю, едва ли представляют себе пустынные холодные северные просторы, специфическое жилище - чум, его обстановку и условия жизни кочующих народов. А ведь и в столице есть удивительное место, где можно не только увидеть всё это, но и оказаться, например, на месте ненцев, вернувшихся с охоты.</a:t>
            </a:r>
          </a:p>
          <a:p>
            <a:pPr algn="just"/>
            <a:r>
              <a:rPr lang="ru-RU" sz="1600" dirty="0" smtClean="0"/>
              <a:t>Это место – музей кочевой культуры. Находится он в Москве недалеко от метро “ Авиамоторная” , точный адрес – ул. Авиамоторная, д.30а, территория школы № 1321. 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email"/>
          <a:srcRect t="1515" b="1515"/>
          <a:stretch>
            <a:fillRect/>
          </a:stretch>
        </p:blipFill>
        <p:spPr bwMode="auto">
          <a:xfrm>
            <a:off x="4932040" y="1268760"/>
            <a:ext cx="3890392" cy="32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08720"/>
            <a:ext cx="3008313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 в такие куклы играли ненецкие дети!</a:t>
            </a:r>
            <a:endParaRPr lang="ru-RU" sz="2800" dirty="0"/>
          </a:p>
        </p:txBody>
      </p:sp>
      <p:pic>
        <p:nvPicPr>
          <p:cNvPr id="5" name="Содержимое 4" descr="C:\Documents and Settings\Admin\Рабочий стол\Новая папка\IMG_190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912" y="476672"/>
            <a:ext cx="4968552" cy="312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IMG_189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3140968"/>
            <a:ext cx="4968552" cy="316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89040"/>
            <a:ext cx="3538736" cy="2218060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/>
              <a:t>Китовый ус с рисунком кита.</a:t>
            </a:r>
            <a:endParaRPr lang="ru-RU" sz="3200" cap="none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6056" y="609600"/>
            <a:ext cx="3384376" cy="2171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Настоящие рога северного оленя!</a:t>
            </a:r>
            <a:endParaRPr lang="ru-RU" sz="3200" dirty="0"/>
          </a:p>
        </p:txBody>
      </p:sp>
      <p:pic>
        <p:nvPicPr>
          <p:cNvPr id="5" name="Содержимое 4" descr="C:\Documents and Settings\Admin\Рабочий стол\Новая папка\IMG_1919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IMG_193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429000"/>
            <a:ext cx="4716289" cy="302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72816"/>
            <a:ext cx="3826768" cy="3637384"/>
          </a:xfrm>
        </p:spPr>
        <p:txBody>
          <a:bodyPr/>
          <a:lstStyle/>
          <a:p>
            <a:pPr algn="ctr"/>
            <a:r>
              <a:rPr lang="ru-RU" sz="2800" dirty="0" smtClean="0"/>
              <a:t>Папа Златы попробовал себя в роли музыканта  -  сыграл на шаманском бубне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:\Documents and Settings\Admin\Рабочий стол\Новая папка\IMG_193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548680"/>
            <a:ext cx="3705473" cy="519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36096" y="2276872"/>
            <a:ext cx="3168352" cy="20882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Настоящие охотничьи ножи!</a:t>
            </a:r>
            <a:endParaRPr lang="ru-RU" sz="3600" dirty="0"/>
          </a:p>
        </p:txBody>
      </p:sp>
      <p:pic>
        <p:nvPicPr>
          <p:cNvPr id="5" name="Содержимое 4" descr="C:\Documents and Settings\Admin\Рабочий стол\Новая папка\IMG_1932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36712"/>
            <a:ext cx="44644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869160"/>
            <a:ext cx="8147248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Можно немного подкрепиться!</a:t>
            </a:r>
            <a:endParaRPr lang="ru-RU" sz="36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620688"/>
            <a:ext cx="598842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67944" y="4293096"/>
            <a:ext cx="460851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 теперь как настоящие северные охотники постреляем из лука!</a:t>
            </a:r>
            <a:endParaRPr lang="ru-RU" sz="2800" dirty="0"/>
          </a:p>
        </p:txBody>
      </p:sp>
      <p:pic>
        <p:nvPicPr>
          <p:cNvPr id="5" name="Содержимое 4" descr="C:\Documents and Settings\Admin\Рабочий стол\Новая папка\IMG_1940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548680"/>
            <a:ext cx="5340350" cy="356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492896"/>
            <a:ext cx="3168352" cy="334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5013176"/>
            <a:ext cx="8219256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Вот и закончилось наше путешествие в тундру – край северных охотников и оленеводов!</a:t>
            </a:r>
            <a:endParaRPr lang="ru-RU" sz="2800" dirty="0"/>
          </a:p>
        </p:txBody>
      </p:sp>
      <p:pic>
        <p:nvPicPr>
          <p:cNvPr id="5" name="Содержимое 4" descr="C:\Documents and Settings\Admin\Рабочий стол\Новая папка\IMG_1974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764704"/>
            <a:ext cx="5832648" cy="384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Участники путешествия: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Дети и родители группы №5 «Солнышко»:</a:t>
            </a:r>
          </a:p>
          <a:p>
            <a:pPr>
              <a:buNone/>
            </a:pPr>
            <a:r>
              <a:rPr lang="ru-RU" sz="1800" dirty="0" smtClean="0"/>
              <a:t>Тая с мамой Еленой Сергеевной,</a:t>
            </a:r>
          </a:p>
          <a:p>
            <a:pPr>
              <a:buNone/>
            </a:pPr>
            <a:r>
              <a:rPr lang="ru-RU" sz="1800" dirty="0" smtClean="0"/>
              <a:t>Вероника с мамой Светланой Валерьевной,</a:t>
            </a:r>
          </a:p>
          <a:p>
            <a:pPr>
              <a:buNone/>
            </a:pPr>
            <a:r>
              <a:rPr lang="ru-RU" sz="1800" dirty="0" smtClean="0"/>
              <a:t>Андрей с мамой Наталией </a:t>
            </a:r>
            <a:r>
              <a:rPr lang="ru-RU" sz="1800" dirty="0" err="1" smtClean="0"/>
              <a:t>Генадиевной</a:t>
            </a:r>
            <a:r>
              <a:rPr lang="ru-RU" sz="1800" dirty="0" smtClean="0"/>
              <a:t>,</a:t>
            </a:r>
          </a:p>
          <a:p>
            <a:pPr>
              <a:buNone/>
            </a:pPr>
            <a:r>
              <a:rPr lang="ru-RU" sz="1800" dirty="0" smtClean="0"/>
              <a:t>Степа с мамой Мариной Владимировной,</a:t>
            </a:r>
          </a:p>
          <a:p>
            <a:pPr>
              <a:buNone/>
            </a:pPr>
            <a:r>
              <a:rPr lang="ru-RU" sz="1800" dirty="0" smtClean="0"/>
              <a:t>Богдан с мамой Ириной Алексеевной,</a:t>
            </a:r>
          </a:p>
          <a:p>
            <a:pPr>
              <a:buNone/>
            </a:pPr>
            <a:r>
              <a:rPr lang="ru-RU" sz="1800" dirty="0" smtClean="0"/>
              <a:t>Злата с мамой Кирой Петровной и папой Виталием Владимировичем,</a:t>
            </a:r>
          </a:p>
          <a:p>
            <a:pPr>
              <a:buNone/>
            </a:pPr>
            <a:r>
              <a:rPr lang="ru-RU" sz="1800" dirty="0" smtClean="0"/>
              <a:t>Катя с мамой Натальей Борисовной и папой Алексеем Викторовичем, </a:t>
            </a:r>
          </a:p>
          <a:p>
            <a:pPr>
              <a:buNone/>
            </a:pPr>
            <a:r>
              <a:rPr lang="ru-RU" sz="1800" dirty="0" smtClean="0"/>
              <a:t>Старший воспитатель -  Ольга Николаевна,</a:t>
            </a:r>
          </a:p>
          <a:p>
            <a:pPr>
              <a:buNone/>
            </a:pPr>
            <a:r>
              <a:rPr lang="ru-RU" sz="1800" dirty="0" smtClean="0"/>
              <a:t>Музыкальный руководитель – Ирина Юрьевна,</a:t>
            </a:r>
          </a:p>
          <a:p>
            <a:pPr>
              <a:buNone/>
            </a:pPr>
            <a:r>
              <a:rPr lang="ru-RU" sz="1800" dirty="0" smtClean="0"/>
              <a:t>Организатор экскурсии и фотограф воспитатель группы №5 – </a:t>
            </a:r>
          </a:p>
          <a:p>
            <a:pPr>
              <a:buNone/>
            </a:pPr>
            <a:r>
              <a:rPr lang="ru-RU" sz="1800" dirty="0" err="1" smtClean="0"/>
              <a:t>Ирэна</a:t>
            </a:r>
            <a:r>
              <a:rPr lang="ru-RU" sz="1800" dirty="0" smtClean="0"/>
              <a:t> Валериевна</a:t>
            </a:r>
            <a:endParaRPr lang="ru-RU" sz="1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Презентацию подготовила</a:t>
            </a:r>
          </a:p>
          <a:p>
            <a:pPr algn="ctr">
              <a:buNone/>
            </a:pPr>
            <a:r>
              <a:rPr lang="ru-RU" sz="2800" dirty="0" smtClean="0"/>
              <a:t> воспитатель группы №5</a:t>
            </a:r>
          </a:p>
          <a:p>
            <a:pPr algn="ctr">
              <a:buNone/>
            </a:pPr>
            <a:r>
              <a:rPr lang="ru-RU" sz="2800" dirty="0" smtClean="0"/>
              <a:t> Иванова </a:t>
            </a:r>
            <a:r>
              <a:rPr lang="ru-RU" sz="2800" dirty="0" err="1" smtClean="0"/>
              <a:t>Ирэна</a:t>
            </a:r>
            <a:r>
              <a:rPr lang="ru-RU" sz="2800" dirty="0" smtClean="0"/>
              <a:t> Валериевна</a:t>
            </a:r>
          </a:p>
          <a:p>
            <a:pPr algn="ctr">
              <a:buNone/>
            </a:pPr>
            <a:r>
              <a:rPr lang="ru-RU" sz="2800" dirty="0" smtClean="0"/>
              <a:t> ГБОУ ЦРР детский сад № 2262</a:t>
            </a:r>
          </a:p>
          <a:p>
            <a:pPr algn="ctr">
              <a:buNone/>
            </a:pPr>
            <a:r>
              <a:rPr lang="ru-RU" sz="2800" dirty="0" smtClean="0"/>
              <a:t> «Звездочка»</a:t>
            </a:r>
          </a:p>
          <a:p>
            <a:pPr algn="ctr">
              <a:buNone/>
            </a:pPr>
            <a:r>
              <a:rPr lang="ru-RU" sz="2800" dirty="0" smtClean="0"/>
              <a:t>Г. Москва</a:t>
            </a:r>
            <a:endParaRPr lang="ru-RU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Встреча перед поездкой на станции метро</a:t>
            </a:r>
            <a:endParaRPr lang="ru-RU" sz="2400" dirty="0"/>
          </a:p>
        </p:txBody>
      </p:sp>
      <p:pic>
        <p:nvPicPr>
          <p:cNvPr id="4" name="Содержимое 3" descr="P102000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Вот и добрались!</a:t>
            </a:r>
            <a:endParaRPr lang="ru-RU" sz="2400" dirty="0"/>
          </a:p>
        </p:txBody>
      </p:sp>
      <p:pic>
        <p:nvPicPr>
          <p:cNvPr id="5" name="Содержимое 4" descr="IMG_173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139546" y="1554163"/>
            <a:ext cx="3017308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Слушаем рассказ экскурсовода о тундре </a:t>
            </a:r>
            <a:endParaRPr lang="ru-RU" sz="2400" dirty="0"/>
          </a:p>
        </p:txBody>
      </p:sp>
      <p:pic>
        <p:nvPicPr>
          <p:cNvPr id="4" name="Содержимое 3" descr="IMG_17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Основной вид транспорта в тундре  - нарты, запряженные оленями или собаками</a:t>
            </a:r>
            <a:endParaRPr lang="ru-RU" sz="2400" dirty="0"/>
          </a:p>
        </p:txBody>
      </p:sp>
      <p:pic>
        <p:nvPicPr>
          <p:cNvPr id="1026" name="Picture 2" descr="C:\Documents and Settings\Admin\Рабочий стол\Новая папка\IMG_19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628800"/>
            <a:ext cx="5544616" cy="3696411"/>
          </a:xfrm>
          <a:prstGeom prst="rect">
            <a:avLst/>
          </a:prstGeom>
          <a:noFill/>
        </p:spPr>
      </p:pic>
      <p:pic>
        <p:nvPicPr>
          <p:cNvPr id="4" name="Рисунок 3" descr="C:\Documents and Settings\Admin\Рабочий стол\Новая папка\IMG_197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3212976"/>
            <a:ext cx="4824536" cy="28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787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на таких нартах возили детей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1052736"/>
            <a:ext cx="3888432" cy="33843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 это чум –</a:t>
            </a:r>
            <a:br>
              <a:rPr lang="ru-RU" sz="2800" dirty="0" smtClean="0"/>
            </a:br>
            <a:r>
              <a:rPr lang="ru-RU" sz="2800" dirty="0" smtClean="0"/>
              <a:t> жилище ненцев</a:t>
            </a:r>
            <a:endParaRPr lang="ru-RU" sz="2800" dirty="0"/>
          </a:p>
        </p:txBody>
      </p:sp>
      <p:pic>
        <p:nvPicPr>
          <p:cNvPr id="7" name="Рисунок 6" descr="C:\Documents and Settings\Admin\Рабочий стол\Новая папка\IMG_197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20688"/>
            <a:ext cx="38036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Admin\Рабочий стол\Новая папка\IMG_18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920" y="3212976"/>
            <a:ext cx="48965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Новая папка\IMG_180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60648"/>
            <a:ext cx="468051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868144" y="1484784"/>
            <a:ext cx="2683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6D584F"/>
                </a:solidFill>
              </a:rPr>
              <a:t>Вот мы и в чуме!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653136"/>
            <a:ext cx="3563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624A20"/>
                </a:solidFill>
              </a:rPr>
              <a:t>Усаживаемся на оленьих шкурах.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305</TotalTime>
  <Words>470</Words>
  <Application>Microsoft Office PowerPoint</Application>
  <PresentationFormat>Экран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«Знакомство с культурой и бытом народов Севера россии»</vt:lpstr>
      <vt:lpstr>Слайд 2</vt:lpstr>
      <vt:lpstr>Встреча перед поездкой на станции метро</vt:lpstr>
      <vt:lpstr>Вот и добрались!</vt:lpstr>
      <vt:lpstr>Слушаем рассказ экскурсовода о тундре </vt:lpstr>
      <vt:lpstr>Основной вид транспорта в тундре  - нарты, запряженные оленями или собаками</vt:lpstr>
      <vt:lpstr>А на таких нартах возили детей</vt:lpstr>
      <vt:lpstr>А это чум –  жилище ненцев</vt:lpstr>
      <vt:lpstr>Слайд 9</vt:lpstr>
      <vt:lpstr>Внутреннее убранство чума</vt:lpstr>
      <vt:lpstr>В такой люльке спал малыш</vt:lpstr>
      <vt:lpstr>Слушаем рассказ экскурсовода</vt:lpstr>
      <vt:lpstr>Нас угощают чаем, заваренным на травах тундры.</vt:lpstr>
      <vt:lpstr>Это настоящий кожаный аркан для ловли оленей.</vt:lpstr>
      <vt:lpstr>Слайд 15</vt:lpstr>
      <vt:lpstr>Слайд 16</vt:lpstr>
      <vt:lpstr>Слайд 17</vt:lpstr>
      <vt:lpstr>Слайд 18</vt:lpstr>
      <vt:lpstr>Слайд 19</vt:lpstr>
      <vt:lpstr>Слайд 20</vt:lpstr>
      <vt:lpstr>Китовый ус с рисунком кита.</vt:lpstr>
      <vt:lpstr>Слайд 22</vt:lpstr>
      <vt:lpstr>Слайд 23</vt:lpstr>
      <vt:lpstr>Слайд 24</vt:lpstr>
      <vt:lpstr>Слайд 25</vt:lpstr>
      <vt:lpstr>Слайд 26</vt:lpstr>
      <vt:lpstr>Участники путешествия: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31</cp:revision>
  <dcterms:created xsi:type="dcterms:W3CDTF">2012-02-12T20:54:57Z</dcterms:created>
  <dcterms:modified xsi:type="dcterms:W3CDTF">2012-03-10T21:11:26Z</dcterms:modified>
</cp:coreProperties>
</file>