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75" r:id="rId3"/>
    <p:sldId id="257" r:id="rId4"/>
    <p:sldId id="276" r:id="rId5"/>
    <p:sldId id="258" r:id="rId6"/>
    <p:sldId id="259" r:id="rId7"/>
    <p:sldId id="277" r:id="rId8"/>
    <p:sldId id="260" r:id="rId9"/>
    <p:sldId id="261" r:id="rId10"/>
    <p:sldId id="278" r:id="rId11"/>
    <p:sldId id="262" r:id="rId12"/>
    <p:sldId id="263" r:id="rId13"/>
    <p:sldId id="279" r:id="rId14"/>
    <p:sldId id="264" r:id="rId15"/>
    <p:sldId id="280" r:id="rId16"/>
    <p:sldId id="265" r:id="rId17"/>
    <p:sldId id="281" r:id="rId18"/>
    <p:sldId id="271" r:id="rId19"/>
    <p:sldId id="282" r:id="rId20"/>
    <p:sldId id="266" r:id="rId21"/>
    <p:sldId id="283" r:id="rId22"/>
    <p:sldId id="269" r:id="rId23"/>
    <p:sldId id="284" r:id="rId24"/>
    <p:sldId id="267" r:id="rId25"/>
    <p:sldId id="285" r:id="rId26"/>
    <p:sldId id="268" r:id="rId27"/>
    <p:sldId id="286" r:id="rId28"/>
    <p:sldId id="272" r:id="rId29"/>
    <p:sldId id="287" r:id="rId30"/>
    <p:sldId id="273" r:id="rId31"/>
    <p:sldId id="288" r:id="rId32"/>
    <p:sldId id="274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6" d="100"/>
          <a:sy n="46" d="100"/>
        </p:scale>
        <p:origin x="-1170" y="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17608-17B5-4A0D-8925-E433FF01ED04}" type="datetimeFigureOut">
              <a:rPr lang="ru-RU" smtClean="0"/>
              <a:t>24.04.2013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F6B77-95DE-4454-9FD7-58F62A095CD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17608-17B5-4A0D-8925-E433FF01ED04}" type="datetimeFigureOut">
              <a:rPr lang="ru-RU" smtClean="0"/>
              <a:t>24.04.2013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F6B77-95DE-4454-9FD7-58F62A095C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17608-17B5-4A0D-8925-E433FF01ED04}" type="datetimeFigureOut">
              <a:rPr lang="ru-RU" smtClean="0"/>
              <a:t>24.04.2013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F6B77-95DE-4454-9FD7-58F62A095C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17608-17B5-4A0D-8925-E433FF01ED04}" type="datetimeFigureOut">
              <a:rPr lang="ru-RU" smtClean="0"/>
              <a:t>24.04.2013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F6B77-95DE-4454-9FD7-58F62A095C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17608-17B5-4A0D-8925-E433FF01ED04}" type="datetimeFigureOut">
              <a:rPr lang="ru-RU" smtClean="0"/>
              <a:t>24.04.2013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F6B77-95DE-4454-9FD7-58F62A095CD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17608-17B5-4A0D-8925-E433FF01ED04}" type="datetimeFigureOut">
              <a:rPr lang="ru-RU" smtClean="0"/>
              <a:t>24.04.2013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F6B77-95DE-4454-9FD7-58F62A095C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17608-17B5-4A0D-8925-E433FF01ED04}" type="datetimeFigureOut">
              <a:rPr lang="ru-RU" smtClean="0"/>
              <a:t>24.04.2013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F6B77-95DE-4454-9FD7-58F62A095C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17608-17B5-4A0D-8925-E433FF01ED04}" type="datetimeFigureOut">
              <a:rPr lang="ru-RU" smtClean="0"/>
              <a:t>24.04.2013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F6B77-95DE-4454-9FD7-58F62A095C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17608-17B5-4A0D-8925-E433FF01ED04}" type="datetimeFigureOut">
              <a:rPr lang="ru-RU" smtClean="0"/>
              <a:t>24.04.2013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F6B77-95DE-4454-9FD7-58F62A095C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17608-17B5-4A0D-8925-E433FF01ED04}" type="datetimeFigureOut">
              <a:rPr lang="ru-RU" smtClean="0"/>
              <a:t>24.04.2013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F6B77-95DE-4454-9FD7-58F62A095C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17608-17B5-4A0D-8925-E433FF01ED04}" type="datetimeFigureOut">
              <a:rPr lang="ru-RU" smtClean="0"/>
              <a:t>24.04.2013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83F6B77-95DE-4454-9FD7-58F62A095CD9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9F17608-17B5-4A0D-8925-E433FF01ED04}" type="datetimeFigureOut">
              <a:rPr lang="ru-RU" smtClean="0"/>
              <a:t>24.04.2013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83F6B77-95DE-4454-9FD7-58F62A095CD9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Праздник Пасхи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Автор-составитель, воспитатель:  </a:t>
            </a:r>
            <a:r>
              <a:rPr lang="ru-RU" dirty="0" err="1" smtClean="0"/>
              <a:t>Ербулатова</a:t>
            </a:r>
            <a:r>
              <a:rPr lang="ru-RU" dirty="0" smtClean="0"/>
              <a:t> Надежда Владимировна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67504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latin typeface="Calibri"/>
                <a:ea typeface="Calibri"/>
                <a:cs typeface="Times New Roman"/>
              </a:rPr>
              <a:t> Лишь после церкви семья собирается за богатым праздничным столом, угощаются пасхальными куличами  (</a:t>
            </a:r>
            <a:r>
              <a:rPr lang="ru-RU" sz="2800" dirty="0" err="1">
                <a:latin typeface="Calibri"/>
                <a:ea typeface="Calibri"/>
                <a:cs typeface="Times New Roman"/>
              </a:rPr>
              <a:t>пасочками</a:t>
            </a:r>
            <a:r>
              <a:rPr lang="ru-RU" sz="2800" dirty="0">
                <a:latin typeface="Calibri"/>
                <a:ea typeface="Calibri"/>
                <a:cs typeface="Times New Roman"/>
              </a:rPr>
              <a:t>),  а дети играют с крашеными яичками.</a:t>
            </a:r>
            <a:endParaRPr lang="ru-RU" sz="28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576861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2656"/>
            <a:ext cx="8307288" cy="5673650"/>
          </a:xfrm>
        </p:spPr>
      </p:pic>
    </p:spTree>
    <p:extLst>
      <p:ext uri="{BB962C8B-B14F-4D97-AF65-F5344CB8AC3E}">
        <p14:creationId xmlns:p14="http://schemas.microsoft.com/office/powerpoint/2010/main" val="1503336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548680"/>
            <a:ext cx="6624736" cy="5616624"/>
          </a:xfrm>
        </p:spPr>
      </p:pic>
    </p:spTree>
    <p:extLst>
      <p:ext uri="{BB962C8B-B14F-4D97-AF65-F5344CB8AC3E}">
        <p14:creationId xmlns:p14="http://schemas.microsoft.com/office/powerpoint/2010/main" val="149330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latin typeface="Calibri"/>
                <a:ea typeface="Calibri"/>
                <a:cs typeface="Times New Roman"/>
              </a:rPr>
              <a:t> Все поздравляют друг друга, целуют, говорят: «Христос воскрес» и слышат в ответ: «Воистину воскрес!».</a:t>
            </a:r>
            <a:endParaRPr lang="ru-RU" sz="28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111886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692696"/>
            <a:ext cx="5184576" cy="6048671"/>
          </a:xfrm>
        </p:spPr>
      </p:pic>
    </p:spTree>
    <p:extLst>
      <p:ext uri="{BB962C8B-B14F-4D97-AF65-F5344CB8AC3E}">
        <p14:creationId xmlns:p14="http://schemas.microsoft.com/office/powerpoint/2010/main" val="4079094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latin typeface="Calibri"/>
                <a:ea typeface="Calibri"/>
                <a:cs typeface="Times New Roman"/>
              </a:rPr>
              <a:t>А традиция пошла вот откуда: на Пасху к римскому императору Тиберию пришла Мария Магдалина с благой вестью: « Христос воскрес!»- сообщила она и преподнесла в дар императору куриное яйцо. Император рассмеялся и сказал, что скорее яйцо станет красным, чем он поверит в это. И на глазах у изумленной публики белое яйцо в руках Марии Магдалины стало красным! Когда Тиберий это увидел, он был поражен и ответил: «Воистину воскрес!».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98936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620688"/>
            <a:ext cx="6840760" cy="5613573"/>
          </a:xfrm>
        </p:spPr>
      </p:pic>
    </p:spTree>
    <p:extLst>
      <p:ext uri="{BB962C8B-B14F-4D97-AF65-F5344CB8AC3E}">
        <p14:creationId xmlns:p14="http://schemas.microsoft.com/office/powerpoint/2010/main" val="3157089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latin typeface="Calibri"/>
                <a:ea typeface="Calibri"/>
                <a:cs typeface="Times New Roman"/>
              </a:rPr>
              <a:t>С тех самых пор возникла традиция красить яйца в красный цвет и приветствовать друг друга. Позже яички на Пасху стали раскрашивать разными цветами и назвали их  «</a:t>
            </a:r>
            <a:r>
              <a:rPr lang="ru-RU" sz="2800" dirty="0" err="1">
                <a:latin typeface="Calibri"/>
                <a:ea typeface="Calibri"/>
                <a:cs typeface="Times New Roman"/>
              </a:rPr>
              <a:t>крашенки</a:t>
            </a:r>
            <a:r>
              <a:rPr lang="ru-RU" sz="2800" dirty="0">
                <a:latin typeface="Calibri"/>
                <a:ea typeface="Calibri"/>
                <a:cs typeface="Times New Roman"/>
              </a:rPr>
              <a:t>». Символы Пасхи: СВЕТ (поэтому стараются донести зажженную свечку из церкви домой),</a:t>
            </a:r>
            <a:endParaRPr lang="ru-RU" sz="28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349784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692696"/>
            <a:ext cx="5544616" cy="5760639"/>
          </a:xfrm>
        </p:spPr>
      </p:pic>
    </p:spTree>
    <p:extLst>
      <p:ext uri="{BB962C8B-B14F-4D97-AF65-F5344CB8AC3E}">
        <p14:creationId xmlns:p14="http://schemas.microsoft.com/office/powerpoint/2010/main" val="33421448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latin typeface="Calibri"/>
                <a:ea typeface="Calibri"/>
                <a:cs typeface="Times New Roman"/>
              </a:rPr>
              <a:t> ЖИЗНЬ  - ее символизируют яйца ,  символ новой жизни, </a:t>
            </a:r>
            <a:endParaRPr lang="ru-RU" sz="28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225606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ru-RU" sz="28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latin typeface="Calibri"/>
                <a:ea typeface="Calibri"/>
                <a:cs typeface="Times New Roman"/>
              </a:rPr>
              <a:t>Приближается самый светлый праздник Пасха.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latin typeface="Calibri"/>
                <a:ea typeface="Calibri"/>
                <a:cs typeface="Times New Roman"/>
              </a:rPr>
              <a:t>В христианском календаре самый главный праздник – Пасха.  Пасха – очень древний праздник, но для христиан он приобрел особое значение. Сын Божий Иисус был распят на кресте за грехи людские. </a:t>
            </a:r>
            <a:endParaRPr lang="ru-RU" sz="28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003539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3" y="692696"/>
            <a:ext cx="7272808" cy="5433467"/>
          </a:xfrm>
        </p:spPr>
      </p:pic>
    </p:spTree>
    <p:extLst>
      <p:ext uri="{BB962C8B-B14F-4D97-AF65-F5344CB8AC3E}">
        <p14:creationId xmlns:p14="http://schemas.microsoft.com/office/powerpoint/2010/main" val="1720510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>
                <a:latin typeface="Calibri"/>
                <a:ea typeface="Calibri"/>
                <a:cs typeface="Times New Roman"/>
              </a:rPr>
              <a:t>кролик – символ плодовитости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60458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92696"/>
            <a:ext cx="7632848" cy="5865515"/>
          </a:xfrm>
        </p:spPr>
      </p:pic>
    </p:spTree>
    <p:extLst>
      <p:ext uri="{BB962C8B-B14F-4D97-AF65-F5344CB8AC3E}">
        <p14:creationId xmlns:p14="http://schemas.microsoft.com/office/powerpoint/2010/main" val="3885700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latin typeface="Calibri"/>
                <a:ea typeface="Calibri"/>
                <a:cs typeface="Times New Roman"/>
              </a:rPr>
              <a:t>ПАСХАЛЬНЫЙ КУЛИЧ</a:t>
            </a:r>
            <a:endParaRPr lang="ru-RU" sz="28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351212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92696"/>
            <a:ext cx="7704856" cy="5807744"/>
          </a:xfrm>
        </p:spPr>
      </p:pic>
    </p:spTree>
    <p:extLst>
      <p:ext uri="{BB962C8B-B14F-4D97-AF65-F5344CB8AC3E}">
        <p14:creationId xmlns:p14="http://schemas.microsoft.com/office/powerpoint/2010/main" val="417616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latin typeface="Calibri"/>
                <a:ea typeface="Calibri"/>
                <a:cs typeface="Times New Roman"/>
              </a:rPr>
              <a:t> и, конечно же, КРЕСТ, ведь именно на нем распяли Иисуса. Крест стал главным символом христианства.</a:t>
            </a:r>
            <a:endParaRPr lang="ru-RU" sz="28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490487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764704"/>
            <a:ext cx="5976664" cy="5760640"/>
          </a:xfrm>
        </p:spPr>
      </p:pic>
    </p:spTree>
    <p:extLst>
      <p:ext uri="{BB962C8B-B14F-4D97-AF65-F5344CB8AC3E}">
        <p14:creationId xmlns:p14="http://schemas.microsoft.com/office/powerpoint/2010/main" val="3325683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latin typeface="Calibri"/>
                <a:ea typeface="Calibri"/>
                <a:cs typeface="Times New Roman"/>
              </a:rPr>
              <a:t> Символом чистоты и невинности считается ЯГНЕНОК.</a:t>
            </a:r>
            <a:endParaRPr lang="ru-RU" sz="28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766600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692696"/>
            <a:ext cx="7560839" cy="5832647"/>
          </a:xfrm>
        </p:spPr>
      </p:pic>
    </p:spTree>
    <p:extLst>
      <p:ext uri="{BB962C8B-B14F-4D97-AF65-F5344CB8AC3E}">
        <p14:creationId xmlns:p14="http://schemas.microsoft.com/office/powerpoint/2010/main" val="4274081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latin typeface="Calibri"/>
                <a:ea typeface="Calibri"/>
                <a:cs typeface="Times New Roman"/>
              </a:rPr>
              <a:t> Раньше было принято на пасхальный стол печь барашка из теста.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71827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764704"/>
            <a:ext cx="5904656" cy="5904656"/>
          </a:xfrm>
        </p:spPr>
      </p:pic>
    </p:spTree>
    <p:extLst>
      <p:ext uri="{BB962C8B-B14F-4D97-AF65-F5344CB8AC3E}">
        <p14:creationId xmlns:p14="http://schemas.microsoft.com/office/powerpoint/2010/main" val="2881290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836712"/>
            <a:ext cx="6912768" cy="5760640"/>
          </a:xfrm>
        </p:spPr>
      </p:pic>
    </p:spTree>
    <p:extLst>
      <p:ext uri="{BB962C8B-B14F-4D97-AF65-F5344CB8AC3E}">
        <p14:creationId xmlns:p14="http://schemas.microsoft.com/office/powerpoint/2010/main" val="3527751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latin typeface="Calibri"/>
                <a:ea typeface="Calibri"/>
                <a:cs typeface="Times New Roman"/>
              </a:rPr>
              <a:t> Всем встречным в пасхальное воскресенье полагается говорить "Христос Воскресе!". И отвечать: "Воистину воскресе!".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latin typeface="Calibri"/>
                <a:ea typeface="Calibri"/>
                <a:cs typeface="Times New Roman"/>
              </a:rPr>
              <a:t>За столом во время пасхального завтрака, обеда и ужина нужно "чокаться" крашеными яйцами друг с другом, смотря, чье яйцо потрескается первым. И так - до определения абсолютного победителя за столом.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ru-RU" sz="28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828646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7"/>
            <a:ext cx="8229600" cy="1330407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692696"/>
            <a:ext cx="6696744" cy="5904656"/>
          </a:xfrm>
        </p:spPr>
      </p:pic>
    </p:spTree>
    <p:extLst>
      <p:ext uri="{BB962C8B-B14F-4D97-AF65-F5344CB8AC3E}">
        <p14:creationId xmlns:p14="http://schemas.microsoft.com/office/powerpoint/2010/main" val="1676288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latin typeface="Calibri"/>
                <a:ea typeface="Calibri"/>
                <a:cs typeface="Times New Roman"/>
              </a:rPr>
              <a:t> Но на третий день после смерти он воскрес! Поэтому мы знаем, что наша душа бессмертна. А случилось это именно на Пасху. С тех пор мы каждый год празднуем Светлое Воскресенье!</a:t>
            </a:r>
            <a:endParaRPr lang="ru-RU" sz="28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666292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20689"/>
            <a:ext cx="7560839" cy="5703912"/>
          </a:xfrm>
        </p:spPr>
      </p:pic>
    </p:spTree>
    <p:extLst>
      <p:ext uri="{BB962C8B-B14F-4D97-AF65-F5344CB8AC3E}">
        <p14:creationId xmlns:p14="http://schemas.microsoft.com/office/powerpoint/2010/main" val="3481692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620688"/>
            <a:ext cx="5760640" cy="6120680"/>
          </a:xfrm>
        </p:spPr>
      </p:pic>
    </p:spTree>
    <p:extLst>
      <p:ext uri="{BB962C8B-B14F-4D97-AF65-F5344CB8AC3E}">
        <p14:creationId xmlns:p14="http://schemas.microsoft.com/office/powerpoint/2010/main" val="2514873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latin typeface="Calibri"/>
                <a:ea typeface="Calibri"/>
                <a:cs typeface="Times New Roman"/>
              </a:rPr>
              <a:t> Кстати, седьмой день недели был назван «Воскресеньем» именно поэтому. В пасхальное воскресенье люди посещают церковь, где батюшка освящает куличи, яйца.</a:t>
            </a:r>
            <a:endParaRPr lang="ru-RU" sz="28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243606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692697"/>
            <a:ext cx="7632848" cy="5631904"/>
          </a:xfrm>
        </p:spPr>
      </p:pic>
    </p:spTree>
    <p:extLst>
      <p:ext uri="{BB962C8B-B14F-4D97-AF65-F5344CB8AC3E}">
        <p14:creationId xmlns:p14="http://schemas.microsoft.com/office/powerpoint/2010/main" val="4004134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620688"/>
            <a:ext cx="7344816" cy="5976664"/>
          </a:xfrm>
        </p:spPr>
      </p:pic>
    </p:spTree>
    <p:extLst>
      <p:ext uri="{BB962C8B-B14F-4D97-AF65-F5344CB8AC3E}">
        <p14:creationId xmlns:p14="http://schemas.microsoft.com/office/powerpoint/2010/main" val="356858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88</TotalTime>
  <Words>398</Words>
  <Application>Microsoft Office PowerPoint</Application>
  <PresentationFormat>Экран (4:3)</PresentationFormat>
  <Paragraphs>19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Поток</vt:lpstr>
      <vt:lpstr>Праздник Пасхи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DG Win&amp;Soft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Праздник Пасхи</dc:title>
  <dc:creator>ira</dc:creator>
  <cp:lastModifiedBy>Надежда</cp:lastModifiedBy>
  <cp:revision>10</cp:revision>
  <dcterms:created xsi:type="dcterms:W3CDTF">2013-04-22T14:51:16Z</dcterms:created>
  <dcterms:modified xsi:type="dcterms:W3CDTF">2013-04-24T14:28:47Z</dcterms:modified>
</cp:coreProperties>
</file>