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C01732C-ED0A-4DBA-874E-69E141C8F73D}" type="datetimeFigureOut">
              <a:rPr lang="ru-RU" smtClean="0"/>
              <a:pPr/>
              <a:t>18.06.2013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F1908CE-0A62-43A0-9100-1FC7A9E51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732C-ED0A-4DBA-874E-69E141C8F73D}" type="datetimeFigureOut">
              <a:rPr lang="ru-RU" smtClean="0"/>
              <a:pPr/>
              <a:t>18.06.2013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08CE-0A62-43A0-9100-1FC7A9E51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732C-ED0A-4DBA-874E-69E141C8F73D}" type="datetimeFigureOut">
              <a:rPr lang="ru-RU" smtClean="0"/>
              <a:pPr/>
              <a:t>18.06.2013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08CE-0A62-43A0-9100-1FC7A9E51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C01732C-ED0A-4DBA-874E-69E141C8F73D}" type="datetimeFigureOut">
              <a:rPr lang="ru-RU" smtClean="0"/>
              <a:pPr/>
              <a:t>18.06.2013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08CE-0A62-43A0-9100-1FC7A9E51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C01732C-ED0A-4DBA-874E-69E141C8F73D}" type="datetimeFigureOut">
              <a:rPr lang="ru-RU" smtClean="0"/>
              <a:pPr/>
              <a:t>18.06.2013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F1908CE-0A62-43A0-9100-1FC7A9E51AE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C01732C-ED0A-4DBA-874E-69E141C8F73D}" type="datetimeFigureOut">
              <a:rPr lang="ru-RU" smtClean="0"/>
              <a:pPr/>
              <a:t>18.06.2013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F1908CE-0A62-43A0-9100-1FC7A9E51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C01732C-ED0A-4DBA-874E-69E141C8F73D}" type="datetimeFigureOut">
              <a:rPr lang="ru-RU" smtClean="0"/>
              <a:pPr/>
              <a:t>18.06.2013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F1908CE-0A62-43A0-9100-1FC7A9E51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732C-ED0A-4DBA-874E-69E141C8F73D}" type="datetimeFigureOut">
              <a:rPr lang="ru-RU" smtClean="0"/>
              <a:pPr/>
              <a:t>18.06.2013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08CE-0A62-43A0-9100-1FC7A9E51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C01732C-ED0A-4DBA-874E-69E141C8F73D}" type="datetimeFigureOut">
              <a:rPr lang="ru-RU" smtClean="0"/>
              <a:pPr/>
              <a:t>18.06.2013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F1908CE-0A62-43A0-9100-1FC7A9E51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C01732C-ED0A-4DBA-874E-69E141C8F73D}" type="datetimeFigureOut">
              <a:rPr lang="ru-RU" smtClean="0"/>
              <a:pPr/>
              <a:t>18.06.2013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F1908CE-0A62-43A0-9100-1FC7A9E51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C01732C-ED0A-4DBA-874E-69E141C8F73D}" type="datetimeFigureOut">
              <a:rPr lang="ru-RU" smtClean="0"/>
              <a:pPr/>
              <a:t>18.06.2013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F1908CE-0A62-43A0-9100-1FC7A9E51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C01732C-ED0A-4DBA-874E-69E141C8F73D}" type="datetimeFigureOut">
              <a:rPr lang="ru-RU" smtClean="0"/>
              <a:pPr/>
              <a:t>18.06.2013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F1908CE-0A62-43A0-9100-1FC7A9E51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9"/>
            <a:ext cx="8031984" cy="1285883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just"/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Выбираем  вид спорта по знакам зодиака</a:t>
            </a: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571744"/>
            <a:ext cx="8031984" cy="3714776"/>
          </a:xfrm>
        </p:spPr>
        <p:txBody>
          <a:bodyPr>
            <a:normAutofit fontScale="625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</a:t>
            </a:r>
          </a:p>
          <a:p>
            <a:pPr algn="just"/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Все мы хотим, чтобы наши дети были здоровыми и сильными. Спорт, как никакое другое занятие, помогает вышеперечисленные качества развить. Но какой же спорт выбрать для ребёнка? Понятно, что по этому вопросу важно прислушиваться к мнению самого малыша, но что если он сам не уверен в выборе спорта? Помочь родителям сориентироваться в огромном множестве современных видов спорта может спортивный гороскоп, который подскажет, в каких видах спорта представители каких знаков зодиака могут достичь наибольших успехов.</a:t>
            </a:r>
          </a:p>
          <a:p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85786" y="642918"/>
            <a:ext cx="807249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Ребёнок Стрелец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Стрелец, прежде чем согласится пойти в ту или иную спортивную секцию, непременно должен выслушать от родителей длинное объяснение, зачем ему это нужно, и какую пользу ему это принесёт. Если аргументы родителей будут удачными, из стрельца может получиться хороший спортсмен: целеустремлённый, терпеливый, трудолюбивый. для представителей этого знака зодиака интересными могут оказаться стрельба, конный спорт, футбол, хоккей, гимнастика. </a:t>
            </a:r>
            <a:endParaRPr kumimoji="0" lang="ru-RU" sz="24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 descr="C:\Users\USER\Desktop\знаки задиака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14290"/>
            <a:ext cx="1571646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42910" y="785794"/>
            <a:ext cx="828680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Ребёнок Козерог</a:t>
            </a: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Дети-козероги чрезвычайно упорны в достижении своей цели. если такой малыш всерьёз увлечён каким-либо видом спорта, то он рискует отдать ему всё своё время и все свои силы. Задача родителе и тренеров козерогов состоит в том, чтобы научить такого малыша отдыхать, когда ему это необходимо, объяснив, что чрезмерные перегрузки только отдаляют его от цели. Ребёнку-козерогу нравятся виды спорта, требующие выносливости: горные лыжи, марафон, альпинизм, бобслей. </a:t>
            </a:r>
            <a:endParaRPr kumimoji="0" lang="ru-RU" sz="24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\Desktop\i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14290"/>
            <a:ext cx="2357454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714348" y="785794"/>
            <a:ext cx="821537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Ребёнок Водолей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Водолеи очень любят всё, что связано с экстримом, однако, родителям не стоит слишком сильно переживать по этому поводу. Несмотря на тягу к приключениям, дети-водолеи очень разумны, тщательно выполняют все указания тренера, и потому, даже занимаясь опасным видом спорта, рискуют меньше, чем представители других знаков зодиака. Виды спорта, которые наиболее притягательны для козерогов - парашютный спорт, вело- </a:t>
            </a:r>
            <a:r>
              <a:rPr kumimoji="0" lang="ru-RU" sz="1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1200" b="1" i="0" u="none" strike="noStrike" normalizeH="0" baseline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мото-гонки</a:t>
            </a:r>
            <a:r>
              <a:rPr kumimoji="0" lang="ru-RU" sz="1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спортивное пилотирование, горные лыжи. </a:t>
            </a:r>
            <a:endParaRPr kumimoji="0" lang="ru-RU" sz="18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156963"/>
            <a:ext cx="1785950" cy="15575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928662" y="785794"/>
            <a:ext cx="8001056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Ребёнок Рыбы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Несмотря на то, что по своей натуре рыбы не слишком спортивны, если сам спорт кажется им привлекательным, они с удовольствием будут стараться достигнуть в нём успеха. Особенно интересны для рыб виды спорта, связанные с водой - плавание, прыжки в воду, водное поло, гребля и т.п. Кроме того, они могут всерьёз увлечься волейболом или спортивными танцами.</a:t>
            </a:r>
            <a:endParaRPr kumimoji="0" lang="ru-RU" sz="24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C:\Users\USER\Desktop\знаки задиака\12131276790zo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70" y="0"/>
            <a:ext cx="2500330" cy="2180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267494"/>
            <a:ext cx="6429420" cy="1399032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Ребенок Овен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571900"/>
          </a:xfrm>
        </p:spPr>
        <p:txBody>
          <a:bodyPr>
            <a:normAutofit fontScale="700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just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Овны очень энергичны, поэтому для них особенно важно, чтобы родители вовремя направили эту энергию в благое русло. Кроме того, представители этого знака зодиака необычайно смелы и отважны, поэтому сами часто отдают предпочтение экстремальным видам спорта. Кроме прыжков с парашютом, автогонок и прочих рискованных предприятий, мальчика-овна могут увлечь занятие какой-нибудь борьбой или посещение тренировок по хоккею; девочки-овны часто делают успехи в спортивной гимнастике и лёгкой атлетике. 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C:\Users\USER\Desktop\знаки задиака\i (1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480" y="0"/>
            <a:ext cx="2857520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928671"/>
            <a:ext cx="8429684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Ребёнок Телец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</a:t>
            </a:r>
            <a:endParaRPr kumimoji="0" lang="ru-RU" sz="20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Основная проблема родителей маленького тельца заключается в том, что их малыш вообще слабо интересуется спортом. Однако, это безразличие длится обычно недолго: стоит юному спортсмену хоть раз достигнуть определённого результата на соревнованиях, почувствовать свою значимость, и он приложит все силы к тому, чтобы улучшать свой результат снова и снова. Мальчики-тельцы часто добиваются успеха в плавании и велосипедном спорте, девочки - в художественной гимнастике и аэробике. </a:t>
            </a:r>
            <a:endParaRPr kumimoji="0" lang="ru-RU" sz="24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ER\Desktop\знаки задиака\i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85727"/>
            <a:ext cx="2281242" cy="19894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142985"/>
            <a:ext cx="828680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Ребёнок Близнецы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Близнецы, и дети, и взрослые, отличаются непостоянством. </a:t>
            </a:r>
            <a:r>
              <a:rPr kumimoji="0" lang="ru-RU" sz="2400" b="1" i="0" u="none" strike="noStrike" normalizeH="0" baseline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Ребёнок-близнецы</a:t>
            </a:r>
            <a:r>
              <a:rPr kumimoji="0" lang="ru-RU" sz="24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часто увлекается различными видами спорта, обычно делая успехи почти в каждом, за который берётся, однако, со временем остывает и бросает начатое. Помочь такому малышу остановить свой выбор на чём-то одном может команда единомышленников. Поэтому для детей-близнецов прекрасно подходят командные виды спорта - футбол, волейбол, гандбол, танцы и т.д. </a:t>
            </a:r>
            <a:endParaRPr kumimoji="0" lang="ru-RU" sz="24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\Desktop\знаки задиака\i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7" y="214290"/>
            <a:ext cx="2486994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28596" y="642918"/>
            <a:ext cx="8286808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Ребёнок Рак</a:t>
            </a: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Этих детей ни в коем случае нельзя отдавать в спортивную секцию, в которой они не хотят заниматься. Результата не будет. Раки всегда должны делать выбор самостоятельно, тогда они приложат максимум усилий для достижения результата. Мальчикам-ракам часто нравится заниматься акробатикой, спортивными танцами и прочими видами спорта, в которых требуется внимательность и терпение, поскольку предполагается долгая работа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C:\Users\USER\Desktop\знаки задиака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142852"/>
            <a:ext cx="1836428" cy="1143008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28596" y="4929198"/>
            <a:ext cx="850112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 каждым отдельным элементом. Девочки-раки могут проявить свои таланты в конном спорте, спортивной стрельбе. Не менее привлекательными для раков могут быть любые водные виды спорта. </a:t>
            </a: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71472" y="1000108"/>
            <a:ext cx="807249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Ребёнок Лев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Лев очень сильно заботится о признании собственных заслуг, поэтому при выборе спорта для маленького львёнка следует отвести последнюю роль командным видам. Дело в том, что лев, стремясь к славе, зачастую может действовать в собственных интересах, а не в интересах команды. Среди индивидуальных видов спорта, как особо подходящие львам, следует выделить художественную гимнастику, спортивные танцы и одиночное фигурное катание. </a:t>
            </a:r>
            <a:endParaRPr kumimoji="0" lang="ru-RU" sz="24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C:\Users\USER\Desktop\знаки задиака\i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857520" cy="23370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00034" y="857232"/>
            <a:ext cx="814393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Ребёнок Дева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Девам часто свойственна неуверенность в себе, однако, они обладают чрезвычайной дисциплинированностью и трудолюбием. Девам, как никакому другому знаку, необходима похвала и поддержка, это нужно учитывать при выборе тренера для ребёнка. При правильном тренерском подходе ребёнок-дева может добиться успехов в беге, лёгкой атлетике, восточных единоборствах, бальных и восточных танцах. </a:t>
            </a:r>
            <a:endParaRPr kumimoji="0" lang="ru-RU" sz="24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C:\Users\USER\Desktop\знаки задиака\i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42852"/>
            <a:ext cx="2071702" cy="18900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14348" y="714356"/>
            <a:ext cx="821537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Ребёнок Весы</a:t>
            </a: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стремятся ко всему прекрасному с самого раннего детства, поэтому и спорт для них нужно выбирать, отталкиваясь от этой черты характера. Поскольку весы любят как оказывать поддержку, так и получать её, им будет приятно заниматься парными видами спорта. Мальчики-весы могут проявить склонность к занятиям стрельбой, поскольку это одновременно и эстетично, и мужественно. Девочки-весы могут хорошо показать себя в художественной гимнастике, конном спорте или плавании. </a:t>
            </a:r>
            <a:endParaRPr kumimoji="0" lang="ru-RU" sz="24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USER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285728"/>
            <a:ext cx="1714512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571480"/>
            <a:ext cx="850112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Ребёнок Скорпион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Скорпионам даже больше, чем представителям других знаков зодиака необходимо заниматься спортом, поскольку их энергия бьёт через край, и её нужно куда-то вымещать. Скорпионы очень выносливы, не боятся боли и поражений, стремятся к тому, чтобы доказать, что они лучшие. Скорпиону на физическом уровне необходим экстрим, поэтому сами они часто тянутся к таким видам спорта, как гонку, бокс, бои без правил, скачки, </a:t>
            </a:r>
            <a:r>
              <a:rPr kumimoji="0" lang="ru-RU" sz="2400" b="1" i="0" u="none" strike="noStrike" normalizeH="0" baseline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каскадёрство</a:t>
            </a:r>
            <a:r>
              <a:rPr kumimoji="0" lang="ru-RU" sz="24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Если родителей пугает такой выбор, то можно попытаться увлечь их чем-то более безопасным, но не менее динамичным: игрой в хоккей, спортивными танцами. </a:t>
            </a:r>
            <a:endParaRPr kumimoji="0" lang="ru-RU" sz="24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1" name="Picture 3" descr="C:\Users\USER\Desktop\знаки задиака\i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14290"/>
            <a:ext cx="1862139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88</TotalTime>
  <Words>956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   Выбираем  вид спорта по знакам зодиака</vt:lpstr>
      <vt:lpstr>           Ребенок Овен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2013-03-19T14:46:07Z</dcterms:created>
  <dcterms:modified xsi:type="dcterms:W3CDTF">2013-06-18T15:28:57Z</dcterms:modified>
</cp:coreProperties>
</file>