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2688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7D060A-4E02-4DE2-8EA6-9FD2EE11CE4F}" type="datetimeFigureOut">
              <a:rPr lang="ru-RU" smtClean="0"/>
              <a:t>13.05.2011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C60E00-8A89-4B9C-84B1-040290EA1FEE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143125" y="685800"/>
            <a:ext cx="257175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60E00-8A89-4B9C-84B1-040290EA1FEE}" type="slidenum">
              <a:rPr lang="ru-RU" smtClean="0"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316523" y="1828800"/>
            <a:ext cx="6172200" cy="24384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11098-414C-4EFD-9553-C1E09A7858C4}" type="datetimeFigureOut">
              <a:rPr lang="ru-RU" smtClean="0"/>
              <a:t>13.05.2011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0AED3-8E1C-4AD1-A794-C85301E62F6C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028700" y="4442264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11098-414C-4EFD-9553-C1E09A7858C4}" type="datetimeFigureOut">
              <a:rPr lang="ru-RU" smtClean="0"/>
              <a:t>13.05.2011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0AED3-8E1C-4AD1-A794-C85301E62F6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11098-414C-4EFD-9553-C1E09A7858C4}" type="datetimeFigureOut">
              <a:rPr lang="ru-RU" smtClean="0"/>
              <a:t>13.05.2011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0AED3-8E1C-4AD1-A794-C85301E62F6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11098-414C-4EFD-9553-C1E09A7858C4}" type="datetimeFigureOut">
              <a:rPr lang="ru-RU" smtClean="0"/>
              <a:t>13.05.2011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0AED3-8E1C-4AD1-A794-C85301E62F6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00150" y="812800"/>
            <a:ext cx="5314950" cy="24384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00150" y="3343715"/>
            <a:ext cx="5314950" cy="2012949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11098-414C-4EFD-9553-C1E09A7858C4}" type="datetimeFigureOut">
              <a:rPr lang="ru-RU" smtClean="0"/>
              <a:t>13.05.2011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5943600" y="8555568"/>
            <a:ext cx="571500" cy="486833"/>
          </a:xfrm>
        </p:spPr>
        <p:txBody>
          <a:bodyPr/>
          <a:lstStyle/>
          <a:p>
            <a:fld id="{A970AED3-8E1C-4AD1-A794-C85301E62F6C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11098-414C-4EFD-9553-C1E09A7858C4}" type="datetimeFigureOut">
              <a:rPr lang="ru-RU" smtClean="0"/>
              <a:t>13.05.2011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0AED3-8E1C-4AD1-A794-C85301E62F6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6172200" cy="1524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3483769" y="2046817"/>
            <a:ext cx="3031331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42900" y="3149601"/>
            <a:ext cx="3030141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3149601"/>
            <a:ext cx="3031331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11098-414C-4EFD-9553-C1E09A7858C4}" type="datetimeFigureOut">
              <a:rPr lang="ru-RU" smtClean="0"/>
              <a:t>13.05.2011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0AED3-8E1C-4AD1-A794-C85301E62F6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11098-414C-4EFD-9553-C1E09A7858C4}" type="datetimeFigureOut">
              <a:rPr lang="ru-RU" smtClean="0"/>
              <a:t>13.05.2011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0AED3-8E1C-4AD1-A794-C85301E62F6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11098-414C-4EFD-9553-C1E09A7858C4}" type="datetimeFigureOut">
              <a:rPr lang="ru-RU" smtClean="0"/>
              <a:t>13.05.2011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0AED3-8E1C-4AD1-A794-C85301E62F6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42900" y="2032001"/>
            <a:ext cx="2256235" cy="6136217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11098-414C-4EFD-9553-C1E09A7858C4}" type="datetimeFigureOut">
              <a:rPr lang="ru-RU" smtClean="0"/>
              <a:t>13.05.2011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0AED3-8E1C-4AD1-A794-C85301E62F6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812800"/>
            <a:ext cx="4114800" cy="696384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71600" y="2442633"/>
            <a:ext cx="4114800" cy="52832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71600" y="1555716"/>
            <a:ext cx="4114800" cy="707136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11098-414C-4EFD-9553-C1E09A7858C4}" type="datetimeFigureOut">
              <a:rPr lang="ru-RU" smtClean="0"/>
              <a:t>13.05.2011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0AED3-8E1C-4AD1-A794-C85301E62F6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42900" y="2133600"/>
            <a:ext cx="6172200" cy="62788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342900" y="8555568"/>
            <a:ext cx="1600200" cy="486833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FE211098-414C-4EFD-9553-C1E09A7858C4}" type="datetimeFigureOut">
              <a:rPr lang="ru-RU" smtClean="0"/>
              <a:t>13.05.2011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343150" y="8555568"/>
            <a:ext cx="2171700" cy="486833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5943600" y="8555568"/>
            <a:ext cx="571500" cy="486833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970AED3-8E1C-4AD1-A794-C85301E62F6C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66" y="142844"/>
            <a:ext cx="6172200" cy="357190"/>
          </a:xfrm>
        </p:spPr>
        <p:txBody>
          <a:bodyPr>
            <a:noAutofit/>
          </a:bodyPr>
          <a:lstStyle/>
          <a:p>
            <a:r>
              <a:rPr lang="ru-RU" sz="1600" dirty="0" smtClean="0">
                <a:solidFill>
                  <a:srgbClr val="C00000"/>
                </a:solidFill>
                <a:effectLst/>
                <a:latin typeface="+mn-lt"/>
              </a:rPr>
              <a:t>Спортивное развлечение «Храбрые разведчики»</a:t>
            </a:r>
            <a:endParaRPr lang="ru-RU" sz="1600" dirty="0">
              <a:solidFill>
                <a:srgbClr val="C00000"/>
              </a:solidFill>
              <a:effectLst/>
              <a:latin typeface="+mn-lt"/>
            </a:endParaRPr>
          </a:p>
        </p:txBody>
      </p:sp>
      <p:pic>
        <p:nvPicPr>
          <p:cNvPr id="1029" name="Picture 5" descr="C:\Documents and Settings\Admin\Рабочий стол\Новая папка\IMG_257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53" y="3357554"/>
            <a:ext cx="1991122" cy="2550926"/>
          </a:xfrm>
          <a:prstGeom prst="rect">
            <a:avLst/>
          </a:prstGeom>
          <a:noFill/>
        </p:spPr>
      </p:pic>
      <p:pic>
        <p:nvPicPr>
          <p:cNvPr id="1033" name="Picture 9" descr="C:\Documents and Settings\Admin\Рабочий стол\Новая папка\IMG_2563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956349">
            <a:off x="4062838" y="1042011"/>
            <a:ext cx="2618140" cy="1655774"/>
          </a:xfrm>
          <a:prstGeom prst="rect">
            <a:avLst/>
          </a:prstGeom>
          <a:noFill/>
        </p:spPr>
      </p:pic>
      <p:pic>
        <p:nvPicPr>
          <p:cNvPr id="1034" name="Picture 10" descr="C:\Documents and Settings\Admin\Рабочий стол\Новая папка\IMG_2569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20556797">
            <a:off x="3664389" y="6504194"/>
            <a:ext cx="2928181" cy="2224252"/>
          </a:xfrm>
          <a:prstGeom prst="rect">
            <a:avLst/>
          </a:prstGeom>
          <a:noFill/>
        </p:spPr>
      </p:pic>
      <p:pic>
        <p:nvPicPr>
          <p:cNvPr id="1035" name="Picture 11" descr="C:\Documents and Settings\Admin\Рабочий стол\Новая папка\IMG_2575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20660218">
            <a:off x="223209" y="1055057"/>
            <a:ext cx="2570109" cy="1904982"/>
          </a:xfrm>
          <a:prstGeom prst="rect">
            <a:avLst/>
          </a:prstGeom>
          <a:noFill/>
        </p:spPr>
      </p:pic>
      <p:pic>
        <p:nvPicPr>
          <p:cNvPr id="1037" name="Picture 13" descr="C:\Documents and Settings\Admin\Рабочий стол\Новая папка\IMG_2576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909717" y="3214678"/>
            <a:ext cx="1948283" cy="2570141"/>
          </a:xfrm>
          <a:prstGeom prst="rect">
            <a:avLst/>
          </a:prstGeom>
          <a:noFill/>
        </p:spPr>
      </p:pic>
      <p:pic>
        <p:nvPicPr>
          <p:cNvPr id="1038" name="Picture 14" descr="C:\Documents and Settings\Admin\Рабочий стол\Новая папка\IMG_2571.jp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143116" y="714348"/>
            <a:ext cx="2470201" cy="1644918"/>
          </a:xfrm>
          <a:prstGeom prst="rect">
            <a:avLst/>
          </a:prstGeom>
          <a:noFill/>
        </p:spPr>
      </p:pic>
      <p:pic>
        <p:nvPicPr>
          <p:cNvPr id="1039" name="Picture 15" descr="C:\Documents and Settings\Admin\Рабочий стол\Новая папка\IMG_2577.jpg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1857364" y="2357422"/>
            <a:ext cx="3241953" cy="2428892"/>
          </a:xfrm>
          <a:prstGeom prst="rect">
            <a:avLst/>
          </a:prstGeom>
          <a:noFill/>
        </p:spPr>
      </p:pic>
      <p:pic>
        <p:nvPicPr>
          <p:cNvPr id="1040" name="Picture 16" descr="C:\Documents and Settings\Admin\Рабочий стол\Новая папка\IMG_2567.jpg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 rot="1094858">
            <a:off x="279423" y="6531741"/>
            <a:ext cx="2786082" cy="2232189"/>
          </a:xfrm>
          <a:prstGeom prst="rect">
            <a:avLst/>
          </a:prstGeom>
          <a:noFill/>
        </p:spPr>
      </p:pic>
      <p:pic>
        <p:nvPicPr>
          <p:cNvPr id="1031" name="Picture 7" descr="C:\Documents and Settings\Admin\Рабочий стол\Новая папка\IMG_2568.jpg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2285992" y="4786314"/>
            <a:ext cx="2432062" cy="213138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Другая 4">
      <a:dk1>
        <a:sysClr val="windowText" lastClr="000000"/>
      </a:dk1>
      <a:lt1>
        <a:srgbClr val="FEF000"/>
      </a:lt1>
      <a:dk2>
        <a:srgbClr val="21B2C8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16</TotalTime>
  <Words>7</Words>
  <Application>Microsoft Office PowerPoint</Application>
  <PresentationFormat>Экран (4:3)</PresentationFormat>
  <Paragraphs>2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Апекс</vt:lpstr>
      <vt:lpstr>Спортивное развлечение «Храбрые разведчики»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Спортивное развлечение «Храбрые разведчики»</dc:title>
  <dc:creator>Admin</dc:creator>
  <cp:lastModifiedBy>Admin</cp:lastModifiedBy>
  <cp:revision>2</cp:revision>
  <dcterms:created xsi:type="dcterms:W3CDTF">2011-05-13T15:42:33Z</dcterms:created>
  <dcterms:modified xsi:type="dcterms:W3CDTF">2011-05-13T15:59:23Z</dcterms:modified>
</cp:coreProperties>
</file>