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40"/>
  </p:notesMasterIdLst>
  <p:sldIdLst>
    <p:sldId id="292" r:id="rId4"/>
    <p:sldId id="289" r:id="rId5"/>
    <p:sldId id="257" r:id="rId6"/>
    <p:sldId id="297" r:id="rId7"/>
    <p:sldId id="298" r:id="rId8"/>
    <p:sldId id="295" r:id="rId9"/>
    <p:sldId id="296" r:id="rId10"/>
    <p:sldId id="258" r:id="rId11"/>
    <p:sldId id="299" r:id="rId12"/>
    <p:sldId id="300" r:id="rId13"/>
    <p:sldId id="301" r:id="rId14"/>
    <p:sldId id="270" r:id="rId15"/>
    <p:sldId id="277" r:id="rId16"/>
    <p:sldId id="261" r:id="rId17"/>
    <p:sldId id="278" r:id="rId18"/>
    <p:sldId id="279" r:id="rId19"/>
    <p:sldId id="280" r:id="rId20"/>
    <p:sldId id="305" r:id="rId21"/>
    <p:sldId id="306" r:id="rId22"/>
    <p:sldId id="302" r:id="rId23"/>
    <p:sldId id="265" r:id="rId24"/>
    <p:sldId id="283" r:id="rId25"/>
    <p:sldId id="271" r:id="rId26"/>
    <p:sldId id="282" r:id="rId27"/>
    <p:sldId id="272" r:id="rId28"/>
    <p:sldId id="273" r:id="rId29"/>
    <p:sldId id="281" r:id="rId30"/>
    <p:sldId id="284" r:id="rId31"/>
    <p:sldId id="285" r:id="rId32"/>
    <p:sldId id="286" r:id="rId33"/>
    <p:sldId id="287" r:id="rId34"/>
    <p:sldId id="288" r:id="rId35"/>
    <p:sldId id="291" r:id="rId36"/>
    <p:sldId id="304" r:id="rId37"/>
    <p:sldId id="303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3" autoAdjust="0"/>
    <p:restoredTop sz="94660"/>
  </p:normalViewPr>
  <p:slideViewPr>
    <p:cSldViewPr>
      <p:cViewPr>
        <p:scale>
          <a:sx n="75" d="100"/>
          <a:sy n="75" d="100"/>
        </p:scale>
        <p:origin x="-91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4400" b="0"/>
            </a:pPr>
            <a:r>
              <a:rPr lang="ru-RU" sz="2800" b="1" dirty="0" smtClean="0"/>
              <a:t>2</a:t>
            </a:r>
            <a:r>
              <a:rPr lang="ru-RU" sz="2800" b="1" baseline="0" dirty="0" smtClean="0"/>
              <a:t>-ая младшая группа</a:t>
            </a:r>
          </a:p>
          <a:p>
            <a:pPr>
              <a:defRPr sz="4400" b="0"/>
            </a:pPr>
            <a:r>
              <a:rPr lang="ru-RU" sz="2800" b="1" baseline="0" dirty="0" smtClean="0"/>
              <a:t>весна 2009 г.</a:t>
            </a:r>
            <a:endParaRPr lang="ru-RU" sz="2800" b="1" dirty="0"/>
          </a:p>
        </c:rich>
      </c:tx>
      <c:layout>
        <c:manualLayout>
          <c:xMode val="edge"/>
          <c:yMode val="edge"/>
          <c:x val="0.55544782055617414"/>
          <c:y val="0.14545457520289914"/>
        </c:manualLayout>
      </c:layout>
    </c:title>
    <c:view3D>
      <c:rotX val="30"/>
      <c:hPercent val="50"/>
      <c:depthPercent val="100"/>
      <c:perspective val="30"/>
    </c:view3D>
    <c:plotArea>
      <c:layout>
        <c:manualLayout>
          <c:layoutTarget val="inner"/>
          <c:xMode val="edge"/>
          <c:yMode val="edge"/>
          <c:x val="1.1711726218271903E-3"/>
          <c:y val="0.16578725939722405"/>
          <c:w val="0.71714774916939061"/>
          <c:h val="0.8288151189308965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Заголовок диаграммы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выс.</c:v>
                </c:pt>
                <c:pt idx="1">
                  <c:v>сред.</c:v>
                </c:pt>
                <c:pt idx="2">
                  <c:v>низк.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</c:v>
                </c:pt>
                <c:pt idx="1">
                  <c:v>0.8</c:v>
                </c:pt>
                <c:pt idx="2">
                  <c:v>2.6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349145773956546"/>
          <c:y val="0.33069235618712822"/>
          <c:w val="0.27832858316023767"/>
          <c:h val="0.42146170730847193"/>
        </c:manualLayout>
      </c:layout>
      <c:txPr>
        <a:bodyPr/>
        <a:lstStyle/>
        <a:p>
          <a:pPr>
            <a:defRPr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4400" b="0"/>
            </a:pPr>
            <a:r>
              <a:rPr lang="ru-RU" sz="2800" b="1" dirty="0" smtClean="0"/>
              <a:t>Средняя</a:t>
            </a:r>
            <a:r>
              <a:rPr lang="ru-RU" sz="2800" b="1" baseline="0" dirty="0" smtClean="0"/>
              <a:t> группа</a:t>
            </a:r>
          </a:p>
          <a:p>
            <a:pPr>
              <a:defRPr sz="4400" b="0"/>
            </a:pPr>
            <a:r>
              <a:rPr lang="ru-RU" sz="2800" b="1" baseline="0" dirty="0" smtClean="0"/>
              <a:t>весна 2010 г.</a:t>
            </a:r>
            <a:endParaRPr lang="ru-RU" sz="2800" b="1" dirty="0"/>
          </a:p>
        </c:rich>
      </c:tx>
      <c:layout>
        <c:manualLayout>
          <c:xMode val="edge"/>
          <c:yMode val="edge"/>
          <c:x val="0.70472795195079163"/>
          <c:y val="5.7142868829710404E-2"/>
        </c:manualLayout>
      </c:layout>
    </c:title>
    <c:view3D>
      <c:rotX val="30"/>
      <c:hPercent val="50"/>
      <c:depthPercent val="100"/>
      <c:perspective val="30"/>
    </c:view3D>
    <c:plotArea>
      <c:layout>
        <c:manualLayout>
          <c:layoutTarget val="inner"/>
          <c:xMode val="edge"/>
          <c:yMode val="edge"/>
          <c:x val="1.1711726218271905E-3"/>
          <c:y val="0.16578725939722375"/>
          <c:w val="0.71714774916939061"/>
          <c:h val="0.828815118930896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Заголовок диаграммы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выс.</c:v>
                </c:pt>
                <c:pt idx="1">
                  <c:v>средн.</c:v>
                </c:pt>
                <c:pt idx="2">
                  <c:v>низк.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0.70000000000000062</c:v>
                </c:pt>
                <c:pt idx="1">
                  <c:v>2.2999999999999998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349145773956579"/>
          <c:y val="0.33069235618712822"/>
          <c:w val="0.27832858316023795"/>
          <c:h val="0.42146170730847216"/>
        </c:manualLayout>
      </c:layout>
      <c:txPr>
        <a:bodyPr/>
        <a:lstStyle/>
        <a:p>
          <a:pPr>
            <a:defRPr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4400" b="0"/>
            </a:pPr>
            <a:r>
              <a:rPr lang="ru-RU" sz="2800" b="1" dirty="0" smtClean="0"/>
              <a:t>Старшая</a:t>
            </a:r>
            <a:r>
              <a:rPr lang="ru-RU" sz="2800" b="1" baseline="0" dirty="0" smtClean="0"/>
              <a:t> группа</a:t>
            </a:r>
          </a:p>
          <a:p>
            <a:pPr>
              <a:defRPr sz="4400" b="0"/>
            </a:pPr>
            <a:r>
              <a:rPr lang="ru-RU" sz="2800" b="1" baseline="0" dirty="0" smtClean="0"/>
              <a:t>весна 2011 г.</a:t>
            </a:r>
            <a:endParaRPr lang="ru-RU" sz="2800" b="1" dirty="0"/>
          </a:p>
        </c:rich>
      </c:tx>
      <c:layout>
        <c:manualLayout>
          <c:xMode val="edge"/>
          <c:yMode val="edge"/>
          <c:x val="0.66712062219216606"/>
          <c:y val="0.10129872201630497"/>
        </c:manualLayout>
      </c:layout>
    </c:title>
    <c:view3D>
      <c:rotX val="30"/>
      <c:hPercent val="50"/>
      <c:depthPercent val="100"/>
      <c:perspective val="30"/>
    </c:view3D>
    <c:plotArea>
      <c:layout>
        <c:manualLayout>
          <c:layoutTarget val="inner"/>
          <c:xMode val="edge"/>
          <c:yMode val="edge"/>
          <c:x val="1.1711726218271909E-3"/>
          <c:y val="0.16578725939722386"/>
          <c:w val="0.71714774916939061"/>
          <c:h val="0.828815118930896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Заголовок диаграммы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выс.</c:v>
                </c:pt>
                <c:pt idx="1">
                  <c:v>средн.</c:v>
                </c:pt>
                <c:pt idx="2">
                  <c:v>низк.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2.6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349145773956602"/>
          <c:y val="0.33069235618712822"/>
          <c:w val="0.27832858316023817"/>
          <c:h val="0.42146170730847238"/>
        </c:manualLayout>
      </c:layout>
      <c:txPr>
        <a:bodyPr/>
        <a:lstStyle/>
        <a:p>
          <a:pPr>
            <a:defRPr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4400" b="0"/>
            </a:pPr>
            <a:r>
              <a:rPr lang="ru-RU" sz="2800" b="1" baseline="0" dirty="0" smtClean="0"/>
              <a:t>Подготовительная группа</a:t>
            </a:r>
          </a:p>
          <a:p>
            <a:pPr>
              <a:defRPr sz="4400" b="0"/>
            </a:pPr>
            <a:r>
              <a:rPr lang="ru-RU" sz="2800" b="1" baseline="0" dirty="0" smtClean="0"/>
              <a:t>весна 2012 г.</a:t>
            </a:r>
            <a:endParaRPr lang="ru-RU" sz="2800" b="1" dirty="0"/>
          </a:p>
        </c:rich>
      </c:tx>
      <c:layout>
        <c:manualLayout>
          <c:xMode val="edge"/>
          <c:yMode val="edge"/>
          <c:x val="0.46233940389353184"/>
          <c:y val="5.7142868829710404E-2"/>
        </c:manualLayout>
      </c:layout>
    </c:title>
    <c:view3D>
      <c:rotX val="30"/>
      <c:hPercent val="50"/>
      <c:depthPercent val="100"/>
      <c:perspective val="30"/>
    </c:view3D>
    <c:plotArea>
      <c:layout>
        <c:manualLayout>
          <c:layoutTarget val="inner"/>
          <c:xMode val="edge"/>
          <c:yMode val="edge"/>
          <c:x val="1.1711726218271914E-3"/>
          <c:y val="0.16578725939722394"/>
          <c:w val="0.71714774916939061"/>
          <c:h val="0.828815118930896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Заголовок диаграммы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выс.</c:v>
                </c:pt>
                <c:pt idx="1">
                  <c:v>средн.</c:v>
                </c:pt>
                <c:pt idx="2">
                  <c:v>низк.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1.7</c:v>
                </c:pt>
                <c:pt idx="1">
                  <c:v>2.8</c:v>
                </c:pt>
                <c:pt idx="2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349145773956624"/>
          <c:y val="0.33069235618712822"/>
          <c:w val="0.27832858316023845"/>
          <c:h val="0.42146170730847254"/>
        </c:manualLayout>
      </c:layout>
      <c:txPr>
        <a:bodyPr/>
        <a:lstStyle/>
        <a:p>
          <a:pPr>
            <a:defRPr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48BBE-174B-4BBA-A94A-061799246F44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48C7B26-090D-4541-91CD-6FD6CEDA479E}">
      <dgm:prSet phldrT="[Текст]" custT="1"/>
      <dgm:spPr/>
      <dgm:t>
        <a:bodyPr/>
        <a:lstStyle/>
        <a:p>
          <a:r>
            <a:rPr lang="ru-RU" sz="2000" b="1" dirty="0" smtClean="0"/>
            <a:t>комбинировать</a:t>
          </a:r>
          <a:endParaRPr lang="ru-RU" sz="2000" b="1" dirty="0"/>
        </a:p>
      </dgm:t>
    </dgm:pt>
    <dgm:pt modelId="{4C9494B5-D82F-4A52-8FE9-BD6A92F3D47B}" type="parTrans" cxnId="{124A215D-945E-48BF-8E57-BCD745B00183}">
      <dgm:prSet/>
      <dgm:spPr/>
      <dgm:t>
        <a:bodyPr/>
        <a:lstStyle/>
        <a:p>
          <a:endParaRPr lang="ru-RU"/>
        </a:p>
      </dgm:t>
    </dgm:pt>
    <dgm:pt modelId="{22475253-1F1D-489B-A321-B002023B30C5}" type="sibTrans" cxnId="{124A215D-945E-48BF-8E57-BCD745B00183}">
      <dgm:prSet/>
      <dgm:spPr/>
      <dgm:t>
        <a:bodyPr/>
        <a:lstStyle/>
        <a:p>
          <a:endParaRPr lang="ru-RU"/>
        </a:p>
      </dgm:t>
    </dgm:pt>
    <dgm:pt modelId="{55488AE3-6F93-4172-9ABE-99FB1F0B495B}">
      <dgm:prSet phldrT="[Текст]" custT="1"/>
      <dgm:spPr/>
      <dgm:t>
        <a:bodyPr/>
        <a:lstStyle/>
        <a:p>
          <a:r>
            <a:rPr lang="ru-RU" sz="2000" b="1" dirty="0" smtClean="0"/>
            <a:t>реконструировать</a:t>
          </a:r>
          <a:endParaRPr lang="ru-RU" sz="2000" b="1" dirty="0"/>
        </a:p>
      </dgm:t>
    </dgm:pt>
    <dgm:pt modelId="{7514D8B0-A006-4A2A-9A79-CAB8E8DFDEA6}" type="parTrans" cxnId="{31C2FDF6-DB38-4E85-B7B3-A9D6F9C9143A}">
      <dgm:prSet/>
      <dgm:spPr/>
      <dgm:t>
        <a:bodyPr/>
        <a:lstStyle/>
        <a:p>
          <a:endParaRPr lang="ru-RU"/>
        </a:p>
      </dgm:t>
    </dgm:pt>
    <dgm:pt modelId="{57B090C6-BA67-4FB5-B18E-E9741C1D2CD0}" type="sibTrans" cxnId="{31C2FDF6-DB38-4E85-B7B3-A9D6F9C9143A}">
      <dgm:prSet/>
      <dgm:spPr/>
      <dgm:t>
        <a:bodyPr/>
        <a:lstStyle/>
        <a:p>
          <a:endParaRPr lang="ru-RU"/>
        </a:p>
      </dgm:t>
    </dgm:pt>
    <dgm:pt modelId="{C192AC1B-C55E-428B-AD6D-AA068BEF0000}">
      <dgm:prSet phldrT="[Текст]" custT="1"/>
      <dgm:spPr/>
      <dgm:t>
        <a:bodyPr/>
        <a:lstStyle/>
        <a:p>
          <a:r>
            <a:rPr lang="ru-RU" sz="1800" b="1" dirty="0" smtClean="0"/>
            <a:t>найти новое оригинальное решение</a:t>
          </a:r>
          <a:endParaRPr lang="ru-RU" sz="1800" b="1" dirty="0"/>
        </a:p>
      </dgm:t>
    </dgm:pt>
    <dgm:pt modelId="{394F8EB3-3584-438A-AC3C-81B998B842AC}" type="parTrans" cxnId="{0C6E5233-74F9-4740-9AF1-9650469B4CC4}">
      <dgm:prSet/>
      <dgm:spPr/>
      <dgm:t>
        <a:bodyPr/>
        <a:lstStyle/>
        <a:p>
          <a:endParaRPr lang="ru-RU"/>
        </a:p>
      </dgm:t>
    </dgm:pt>
    <dgm:pt modelId="{EC30E24E-6E06-4090-8BB8-FEB282602B39}" type="sibTrans" cxnId="{0C6E5233-74F9-4740-9AF1-9650469B4CC4}">
      <dgm:prSet/>
      <dgm:spPr/>
      <dgm:t>
        <a:bodyPr/>
        <a:lstStyle/>
        <a:p>
          <a:endParaRPr lang="ru-RU"/>
        </a:p>
      </dgm:t>
    </dgm:pt>
    <dgm:pt modelId="{99FCB552-98B8-4B62-ACE5-33248A01FAC6}">
      <dgm:prSet phldrT="[Текст]" custT="1"/>
      <dgm:spPr/>
      <dgm:t>
        <a:bodyPr/>
        <a:lstStyle/>
        <a:p>
          <a:r>
            <a:rPr lang="ru-RU" sz="1800" b="1" dirty="0" smtClean="0"/>
            <a:t>высказывать многообразие идей</a:t>
          </a:r>
          <a:endParaRPr lang="ru-RU" sz="1800" b="1" dirty="0"/>
        </a:p>
      </dgm:t>
    </dgm:pt>
    <dgm:pt modelId="{C6BECE72-EF9A-4BDA-BC0A-A9382646E83D}" type="parTrans" cxnId="{CF38353B-DF5E-4B8A-9EE8-2BA735E17A7E}">
      <dgm:prSet/>
      <dgm:spPr/>
      <dgm:t>
        <a:bodyPr/>
        <a:lstStyle/>
        <a:p>
          <a:endParaRPr lang="ru-RU"/>
        </a:p>
      </dgm:t>
    </dgm:pt>
    <dgm:pt modelId="{7248E83F-7D71-4632-B221-4CC1EC773E99}" type="sibTrans" cxnId="{CF38353B-DF5E-4B8A-9EE8-2BA735E17A7E}">
      <dgm:prSet/>
      <dgm:spPr/>
      <dgm:t>
        <a:bodyPr/>
        <a:lstStyle/>
        <a:p>
          <a:endParaRPr lang="ru-RU"/>
        </a:p>
      </dgm:t>
    </dgm:pt>
    <dgm:pt modelId="{2F875427-0E5B-4CEA-96D4-65FB007159A8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видоизменять</a:t>
          </a:r>
        </a:p>
        <a:p>
          <a:endParaRPr lang="ru-RU" sz="2000" b="1" dirty="0"/>
        </a:p>
      </dgm:t>
    </dgm:pt>
    <dgm:pt modelId="{9964EB17-BC1A-474D-A6FA-45B34F707B97}" type="parTrans" cxnId="{9A4083F2-1027-4E3C-99FE-47AE4B25111C}">
      <dgm:prSet/>
      <dgm:spPr/>
      <dgm:t>
        <a:bodyPr/>
        <a:lstStyle/>
        <a:p>
          <a:endParaRPr lang="ru-RU"/>
        </a:p>
      </dgm:t>
    </dgm:pt>
    <dgm:pt modelId="{17659D5F-07B4-4B4C-9E80-4DBEB70C4B8F}" type="sibTrans" cxnId="{9A4083F2-1027-4E3C-99FE-47AE4B25111C}">
      <dgm:prSet/>
      <dgm:spPr/>
      <dgm:t>
        <a:bodyPr/>
        <a:lstStyle/>
        <a:p>
          <a:endParaRPr lang="ru-RU"/>
        </a:p>
      </dgm:t>
    </dgm:pt>
    <dgm:pt modelId="{EED8F706-4DAE-49C4-A53F-BBD92E5F1227}" type="pres">
      <dgm:prSet presAssocID="{DDB48BBE-174B-4BBA-A94A-061799246F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6324B-B83B-429A-9074-BA6E8F4BBD04}" type="pres">
      <dgm:prSet presAssocID="{848C7B26-090D-4541-91CD-6FD6CEDA479E}" presName="node" presStyleLbl="node1" presStyleIdx="0" presStyleCnt="5" custScaleX="136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96DA1-3415-4FA8-B6EF-672E4AFD2E70}" type="pres">
      <dgm:prSet presAssocID="{848C7B26-090D-4541-91CD-6FD6CEDA479E}" presName="spNode" presStyleCnt="0"/>
      <dgm:spPr/>
    </dgm:pt>
    <dgm:pt modelId="{81947EB4-A26F-4552-B6E9-77C5D4AE936B}" type="pres">
      <dgm:prSet presAssocID="{22475253-1F1D-489B-A321-B002023B30C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637561E-B829-4E3A-9F5F-65F8EDDB2D07}" type="pres">
      <dgm:prSet presAssocID="{55488AE3-6F93-4172-9ABE-99FB1F0B495B}" presName="node" presStyleLbl="node1" presStyleIdx="1" presStyleCnt="5" custScaleX="162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CDF80-F472-4E83-BC40-7FB1BE6A3E08}" type="pres">
      <dgm:prSet presAssocID="{55488AE3-6F93-4172-9ABE-99FB1F0B495B}" presName="spNode" presStyleCnt="0"/>
      <dgm:spPr/>
    </dgm:pt>
    <dgm:pt modelId="{766F9298-2DBA-489A-ABB0-291AA7AA6A5E}" type="pres">
      <dgm:prSet presAssocID="{57B090C6-BA67-4FB5-B18E-E9741C1D2CD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1CC0747-CCCD-47F2-90BE-DAC69578DA30}" type="pres">
      <dgm:prSet presAssocID="{C192AC1B-C55E-428B-AD6D-AA068BEF0000}" presName="node" presStyleLbl="node1" presStyleIdx="2" presStyleCnt="5" custScaleX="157389" custRadScaleRad="103429" custRadScaleInc="-43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B5BB7-F5AC-4C96-8CC6-788EE3B483F8}" type="pres">
      <dgm:prSet presAssocID="{C192AC1B-C55E-428B-AD6D-AA068BEF0000}" presName="spNode" presStyleCnt="0"/>
      <dgm:spPr/>
    </dgm:pt>
    <dgm:pt modelId="{04E608FA-1C40-4496-9FFB-FEF974642178}" type="pres">
      <dgm:prSet presAssocID="{EC30E24E-6E06-4090-8BB8-FEB282602B3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271C7D3-4BA6-4056-8355-14676A8536D6}" type="pres">
      <dgm:prSet presAssocID="{99FCB552-98B8-4B62-ACE5-33248A01FAC6}" presName="node" presStyleLbl="node1" presStyleIdx="3" presStyleCnt="5" custScaleX="155441" custRadScaleRad="107010" custRadScaleInc="50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1AABD-0B56-4A4E-B48D-825EB8D9D172}" type="pres">
      <dgm:prSet presAssocID="{99FCB552-98B8-4B62-ACE5-33248A01FAC6}" presName="spNode" presStyleCnt="0"/>
      <dgm:spPr/>
    </dgm:pt>
    <dgm:pt modelId="{1F388811-6F4A-4252-A67D-659FA762B57B}" type="pres">
      <dgm:prSet presAssocID="{7248E83F-7D71-4632-B221-4CC1EC773E9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83542E2-CF9A-4D0D-A677-A7ED08FB7231}" type="pres">
      <dgm:prSet presAssocID="{2F875427-0E5B-4CEA-96D4-65FB007159A8}" presName="node" presStyleLbl="node1" presStyleIdx="4" presStyleCnt="5" custScaleX="141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6E444-593D-41EF-A61D-65C9CA7B11CF}" type="pres">
      <dgm:prSet presAssocID="{2F875427-0E5B-4CEA-96D4-65FB007159A8}" presName="spNode" presStyleCnt="0"/>
      <dgm:spPr/>
    </dgm:pt>
    <dgm:pt modelId="{D14E66A1-4A51-4CF7-B965-22EE4189B93D}" type="pres">
      <dgm:prSet presAssocID="{17659D5F-07B4-4B4C-9E80-4DBEB70C4B8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1C2FDF6-DB38-4E85-B7B3-A9D6F9C9143A}" srcId="{DDB48BBE-174B-4BBA-A94A-061799246F44}" destId="{55488AE3-6F93-4172-9ABE-99FB1F0B495B}" srcOrd="1" destOrd="0" parTransId="{7514D8B0-A006-4A2A-9A79-CAB8E8DFDEA6}" sibTransId="{57B090C6-BA67-4FB5-B18E-E9741C1D2CD0}"/>
    <dgm:cxn modelId="{9A4083F2-1027-4E3C-99FE-47AE4B25111C}" srcId="{DDB48BBE-174B-4BBA-A94A-061799246F44}" destId="{2F875427-0E5B-4CEA-96D4-65FB007159A8}" srcOrd="4" destOrd="0" parTransId="{9964EB17-BC1A-474D-A6FA-45B34F707B97}" sibTransId="{17659D5F-07B4-4B4C-9E80-4DBEB70C4B8F}"/>
    <dgm:cxn modelId="{AC324744-CE33-4FB2-A1D8-E456FF2755B1}" type="presOf" srcId="{99FCB552-98B8-4B62-ACE5-33248A01FAC6}" destId="{F271C7D3-4BA6-4056-8355-14676A8536D6}" srcOrd="0" destOrd="0" presId="urn:microsoft.com/office/officeart/2005/8/layout/cycle6"/>
    <dgm:cxn modelId="{20D1C4D1-86D4-4654-A749-69BB4743E596}" type="presOf" srcId="{2F875427-0E5B-4CEA-96D4-65FB007159A8}" destId="{E83542E2-CF9A-4D0D-A677-A7ED08FB7231}" srcOrd="0" destOrd="0" presId="urn:microsoft.com/office/officeart/2005/8/layout/cycle6"/>
    <dgm:cxn modelId="{5F1A50FE-7FB8-4D9F-95DE-8D80683EA489}" type="presOf" srcId="{17659D5F-07B4-4B4C-9E80-4DBEB70C4B8F}" destId="{D14E66A1-4A51-4CF7-B965-22EE4189B93D}" srcOrd="0" destOrd="0" presId="urn:microsoft.com/office/officeart/2005/8/layout/cycle6"/>
    <dgm:cxn modelId="{0C6E5233-74F9-4740-9AF1-9650469B4CC4}" srcId="{DDB48BBE-174B-4BBA-A94A-061799246F44}" destId="{C192AC1B-C55E-428B-AD6D-AA068BEF0000}" srcOrd="2" destOrd="0" parTransId="{394F8EB3-3584-438A-AC3C-81B998B842AC}" sibTransId="{EC30E24E-6E06-4090-8BB8-FEB282602B39}"/>
    <dgm:cxn modelId="{A0FF7F77-619B-4300-B7DB-21A05CECF1A4}" type="presOf" srcId="{22475253-1F1D-489B-A321-B002023B30C5}" destId="{81947EB4-A26F-4552-B6E9-77C5D4AE936B}" srcOrd="0" destOrd="0" presId="urn:microsoft.com/office/officeart/2005/8/layout/cycle6"/>
    <dgm:cxn modelId="{37019FEE-A981-4685-8ABD-65157FD76F2D}" type="presOf" srcId="{57B090C6-BA67-4FB5-B18E-E9741C1D2CD0}" destId="{766F9298-2DBA-489A-ABB0-291AA7AA6A5E}" srcOrd="0" destOrd="0" presId="urn:microsoft.com/office/officeart/2005/8/layout/cycle6"/>
    <dgm:cxn modelId="{0CAF681C-1F51-4B4D-A2B5-78176243229F}" type="presOf" srcId="{EC30E24E-6E06-4090-8BB8-FEB282602B39}" destId="{04E608FA-1C40-4496-9FFB-FEF974642178}" srcOrd="0" destOrd="0" presId="urn:microsoft.com/office/officeart/2005/8/layout/cycle6"/>
    <dgm:cxn modelId="{2B5F331A-8322-4C6F-A8B9-8A5B8E718AD4}" type="presOf" srcId="{848C7B26-090D-4541-91CD-6FD6CEDA479E}" destId="{31B6324B-B83B-429A-9074-BA6E8F4BBD04}" srcOrd="0" destOrd="0" presId="urn:microsoft.com/office/officeart/2005/8/layout/cycle6"/>
    <dgm:cxn modelId="{4FE2AD0F-F494-4C71-ADC1-736E90F647AB}" type="presOf" srcId="{55488AE3-6F93-4172-9ABE-99FB1F0B495B}" destId="{E637561E-B829-4E3A-9F5F-65F8EDDB2D07}" srcOrd="0" destOrd="0" presId="urn:microsoft.com/office/officeart/2005/8/layout/cycle6"/>
    <dgm:cxn modelId="{CF38353B-DF5E-4B8A-9EE8-2BA735E17A7E}" srcId="{DDB48BBE-174B-4BBA-A94A-061799246F44}" destId="{99FCB552-98B8-4B62-ACE5-33248A01FAC6}" srcOrd="3" destOrd="0" parTransId="{C6BECE72-EF9A-4BDA-BC0A-A9382646E83D}" sibTransId="{7248E83F-7D71-4632-B221-4CC1EC773E99}"/>
    <dgm:cxn modelId="{0FA98371-50F3-4720-89D9-4FEB0D9E6606}" type="presOf" srcId="{7248E83F-7D71-4632-B221-4CC1EC773E99}" destId="{1F388811-6F4A-4252-A67D-659FA762B57B}" srcOrd="0" destOrd="0" presId="urn:microsoft.com/office/officeart/2005/8/layout/cycle6"/>
    <dgm:cxn modelId="{EA23BBB7-E4EB-49D3-A5D2-EB7E4F45C14A}" type="presOf" srcId="{DDB48BBE-174B-4BBA-A94A-061799246F44}" destId="{EED8F706-4DAE-49C4-A53F-BBD92E5F1227}" srcOrd="0" destOrd="0" presId="urn:microsoft.com/office/officeart/2005/8/layout/cycle6"/>
    <dgm:cxn modelId="{124A215D-945E-48BF-8E57-BCD745B00183}" srcId="{DDB48BBE-174B-4BBA-A94A-061799246F44}" destId="{848C7B26-090D-4541-91CD-6FD6CEDA479E}" srcOrd="0" destOrd="0" parTransId="{4C9494B5-D82F-4A52-8FE9-BD6A92F3D47B}" sibTransId="{22475253-1F1D-489B-A321-B002023B30C5}"/>
    <dgm:cxn modelId="{61E84896-BE33-45A8-9C6F-948B9DAA6BD6}" type="presOf" srcId="{C192AC1B-C55E-428B-AD6D-AA068BEF0000}" destId="{51CC0747-CCCD-47F2-90BE-DAC69578DA30}" srcOrd="0" destOrd="0" presId="urn:microsoft.com/office/officeart/2005/8/layout/cycle6"/>
    <dgm:cxn modelId="{E945208E-9D7C-4C48-B118-A3D1D6C7A330}" type="presParOf" srcId="{EED8F706-4DAE-49C4-A53F-BBD92E5F1227}" destId="{31B6324B-B83B-429A-9074-BA6E8F4BBD04}" srcOrd="0" destOrd="0" presId="urn:microsoft.com/office/officeart/2005/8/layout/cycle6"/>
    <dgm:cxn modelId="{A60038A4-B5CD-43ED-ACF2-F6E4F61EB5B5}" type="presParOf" srcId="{EED8F706-4DAE-49C4-A53F-BBD92E5F1227}" destId="{AC096DA1-3415-4FA8-B6EF-672E4AFD2E70}" srcOrd="1" destOrd="0" presId="urn:microsoft.com/office/officeart/2005/8/layout/cycle6"/>
    <dgm:cxn modelId="{49E1DE0A-0618-481D-9441-572B238596C4}" type="presParOf" srcId="{EED8F706-4DAE-49C4-A53F-BBD92E5F1227}" destId="{81947EB4-A26F-4552-B6E9-77C5D4AE936B}" srcOrd="2" destOrd="0" presId="urn:microsoft.com/office/officeart/2005/8/layout/cycle6"/>
    <dgm:cxn modelId="{90CB28C9-2AD8-41E0-859E-1622A976A441}" type="presParOf" srcId="{EED8F706-4DAE-49C4-A53F-BBD92E5F1227}" destId="{E637561E-B829-4E3A-9F5F-65F8EDDB2D07}" srcOrd="3" destOrd="0" presId="urn:microsoft.com/office/officeart/2005/8/layout/cycle6"/>
    <dgm:cxn modelId="{8D4F3429-67B1-49C9-81C3-49B502AAE3B5}" type="presParOf" srcId="{EED8F706-4DAE-49C4-A53F-BBD92E5F1227}" destId="{FDECDF80-F472-4E83-BC40-7FB1BE6A3E08}" srcOrd="4" destOrd="0" presId="urn:microsoft.com/office/officeart/2005/8/layout/cycle6"/>
    <dgm:cxn modelId="{F56CDD9C-B9B4-40A2-94A9-04F8DBE48013}" type="presParOf" srcId="{EED8F706-4DAE-49C4-A53F-BBD92E5F1227}" destId="{766F9298-2DBA-489A-ABB0-291AA7AA6A5E}" srcOrd="5" destOrd="0" presId="urn:microsoft.com/office/officeart/2005/8/layout/cycle6"/>
    <dgm:cxn modelId="{5795E272-5C8B-49BF-B955-36D597484B3C}" type="presParOf" srcId="{EED8F706-4DAE-49C4-A53F-BBD92E5F1227}" destId="{51CC0747-CCCD-47F2-90BE-DAC69578DA30}" srcOrd="6" destOrd="0" presId="urn:microsoft.com/office/officeart/2005/8/layout/cycle6"/>
    <dgm:cxn modelId="{0CC8CE58-14D8-40BB-86AC-CB41E5D49DCA}" type="presParOf" srcId="{EED8F706-4DAE-49C4-A53F-BBD92E5F1227}" destId="{588B5BB7-F5AC-4C96-8CC6-788EE3B483F8}" srcOrd="7" destOrd="0" presId="urn:microsoft.com/office/officeart/2005/8/layout/cycle6"/>
    <dgm:cxn modelId="{1267D6EA-BE49-4D58-8517-9A8065A7620E}" type="presParOf" srcId="{EED8F706-4DAE-49C4-A53F-BBD92E5F1227}" destId="{04E608FA-1C40-4496-9FFB-FEF974642178}" srcOrd="8" destOrd="0" presId="urn:microsoft.com/office/officeart/2005/8/layout/cycle6"/>
    <dgm:cxn modelId="{FBBD4B58-9F35-43D9-B94E-D4AB641C274C}" type="presParOf" srcId="{EED8F706-4DAE-49C4-A53F-BBD92E5F1227}" destId="{F271C7D3-4BA6-4056-8355-14676A8536D6}" srcOrd="9" destOrd="0" presId="urn:microsoft.com/office/officeart/2005/8/layout/cycle6"/>
    <dgm:cxn modelId="{D937D72E-8EB3-4F38-A54A-67C0B6DAB78F}" type="presParOf" srcId="{EED8F706-4DAE-49C4-A53F-BBD92E5F1227}" destId="{A401AABD-0B56-4A4E-B48D-825EB8D9D172}" srcOrd="10" destOrd="0" presId="urn:microsoft.com/office/officeart/2005/8/layout/cycle6"/>
    <dgm:cxn modelId="{D0955B75-33CE-4F7B-8AC6-2F279F947633}" type="presParOf" srcId="{EED8F706-4DAE-49C4-A53F-BBD92E5F1227}" destId="{1F388811-6F4A-4252-A67D-659FA762B57B}" srcOrd="11" destOrd="0" presId="urn:microsoft.com/office/officeart/2005/8/layout/cycle6"/>
    <dgm:cxn modelId="{6BD3777E-198F-4A63-85D9-FB7C1237FBD6}" type="presParOf" srcId="{EED8F706-4DAE-49C4-A53F-BBD92E5F1227}" destId="{E83542E2-CF9A-4D0D-A677-A7ED08FB7231}" srcOrd="12" destOrd="0" presId="urn:microsoft.com/office/officeart/2005/8/layout/cycle6"/>
    <dgm:cxn modelId="{9E7519CD-0F4C-44A0-84FF-860E0AB7A2AE}" type="presParOf" srcId="{EED8F706-4DAE-49C4-A53F-BBD92E5F1227}" destId="{8DA6E444-593D-41EF-A61D-65C9CA7B11CF}" srcOrd="13" destOrd="0" presId="urn:microsoft.com/office/officeart/2005/8/layout/cycle6"/>
    <dgm:cxn modelId="{92E96870-7DF8-4062-AD44-937B50BBC40A}" type="presParOf" srcId="{EED8F706-4DAE-49C4-A53F-BBD92E5F1227}" destId="{D14E66A1-4A51-4CF7-B965-22EE4189B93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76EA1-CD4F-4C48-B096-D43223869E32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7393A67F-A73E-4B09-9A58-C1159E16EA24}">
      <dgm:prSet phldrT="[Текст]"/>
      <dgm:spPr/>
      <dgm:t>
        <a:bodyPr/>
        <a:lstStyle/>
        <a:p>
          <a:r>
            <a:rPr lang="ru-RU" b="1" dirty="0" smtClean="0"/>
            <a:t>спортивный зал</a:t>
          </a:r>
          <a:endParaRPr lang="ru-RU" b="1" dirty="0"/>
        </a:p>
      </dgm:t>
    </dgm:pt>
    <dgm:pt modelId="{64B9BEE8-9D79-4782-9DDB-F8D3EC4A3659}" type="parTrans" cxnId="{155609DB-B13A-438E-ACF8-FC1418367DD8}">
      <dgm:prSet/>
      <dgm:spPr/>
      <dgm:t>
        <a:bodyPr/>
        <a:lstStyle/>
        <a:p>
          <a:endParaRPr lang="ru-RU"/>
        </a:p>
      </dgm:t>
    </dgm:pt>
    <dgm:pt modelId="{C54DA1E9-BA52-40F5-8316-CFA839A16591}" type="sibTrans" cxnId="{155609DB-B13A-438E-ACF8-FC1418367DD8}">
      <dgm:prSet/>
      <dgm:spPr/>
      <dgm:t>
        <a:bodyPr/>
        <a:lstStyle/>
        <a:p>
          <a:endParaRPr lang="ru-RU"/>
        </a:p>
      </dgm:t>
    </dgm:pt>
    <dgm:pt modelId="{E5153868-A0CB-4AEA-A5A4-0241358AA64B}">
      <dgm:prSet phldrT="[Текст]"/>
      <dgm:spPr/>
      <dgm:t>
        <a:bodyPr/>
        <a:lstStyle/>
        <a:p>
          <a:r>
            <a:rPr lang="ru-RU" b="1" dirty="0" smtClean="0"/>
            <a:t>бассейн</a:t>
          </a:r>
          <a:endParaRPr lang="ru-RU" b="1" dirty="0"/>
        </a:p>
      </dgm:t>
    </dgm:pt>
    <dgm:pt modelId="{8A595938-10BF-43C3-9D6C-3815E3775217}" type="parTrans" cxnId="{5C5E2B56-CF50-4CD5-84C6-6EB9BB5D36C8}">
      <dgm:prSet/>
      <dgm:spPr/>
      <dgm:t>
        <a:bodyPr/>
        <a:lstStyle/>
        <a:p>
          <a:endParaRPr lang="ru-RU"/>
        </a:p>
      </dgm:t>
    </dgm:pt>
    <dgm:pt modelId="{1AE9CD17-EE24-4A8B-846A-CCBEDCB0BE76}" type="sibTrans" cxnId="{5C5E2B56-CF50-4CD5-84C6-6EB9BB5D36C8}">
      <dgm:prSet/>
      <dgm:spPr/>
      <dgm:t>
        <a:bodyPr/>
        <a:lstStyle/>
        <a:p>
          <a:endParaRPr lang="ru-RU"/>
        </a:p>
      </dgm:t>
    </dgm:pt>
    <dgm:pt modelId="{F4B37F89-BCBB-4BD9-B9AD-BCF864C64674}">
      <dgm:prSet phldrT="[Текст]"/>
      <dgm:spPr/>
      <dgm:t>
        <a:bodyPr/>
        <a:lstStyle/>
        <a:p>
          <a:r>
            <a:rPr lang="ru-RU" b="1" dirty="0" smtClean="0"/>
            <a:t>спортивные уголки в группах</a:t>
          </a:r>
          <a:endParaRPr lang="ru-RU" b="1" dirty="0"/>
        </a:p>
      </dgm:t>
    </dgm:pt>
    <dgm:pt modelId="{B1B6CCAF-07E3-4C25-9123-0BE6BE1152A1}" type="parTrans" cxnId="{F46C32C2-6045-4992-A8DA-35B62B1E5304}">
      <dgm:prSet/>
      <dgm:spPr/>
      <dgm:t>
        <a:bodyPr/>
        <a:lstStyle/>
        <a:p>
          <a:endParaRPr lang="ru-RU"/>
        </a:p>
      </dgm:t>
    </dgm:pt>
    <dgm:pt modelId="{79254507-4036-4998-844A-152CCD0942AF}" type="sibTrans" cxnId="{F46C32C2-6045-4992-A8DA-35B62B1E5304}">
      <dgm:prSet/>
      <dgm:spPr/>
      <dgm:t>
        <a:bodyPr/>
        <a:lstStyle/>
        <a:p>
          <a:endParaRPr lang="ru-RU"/>
        </a:p>
      </dgm:t>
    </dgm:pt>
    <dgm:pt modelId="{5CE5D155-932C-4C25-AB1D-7B5942DBE1A2}" type="pres">
      <dgm:prSet presAssocID="{86976EA1-CD4F-4C48-B096-D43223869E32}" presName="linearFlow" presStyleCnt="0">
        <dgm:presLayoutVars>
          <dgm:dir/>
          <dgm:resizeHandles val="exact"/>
        </dgm:presLayoutVars>
      </dgm:prSet>
      <dgm:spPr/>
    </dgm:pt>
    <dgm:pt modelId="{699333EF-DB56-4FBB-99AC-C1449D69AAB7}" type="pres">
      <dgm:prSet presAssocID="{7393A67F-A73E-4B09-9A58-C1159E16EA24}" presName="composite" presStyleCnt="0"/>
      <dgm:spPr/>
    </dgm:pt>
    <dgm:pt modelId="{567294B7-1758-4753-99D9-639D5D6FB150}" type="pres">
      <dgm:prSet presAssocID="{7393A67F-A73E-4B09-9A58-C1159E16EA24}" presName="imgShp" presStyleLbl="fgImgPlace1" presStyleIdx="0" presStyleCnt="3"/>
      <dgm:spPr/>
    </dgm:pt>
    <dgm:pt modelId="{8296AAE1-03F1-485A-9C81-2B384E365533}" type="pres">
      <dgm:prSet presAssocID="{7393A67F-A73E-4B09-9A58-C1159E16EA2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89FBE-3C95-4501-8EB2-6062066F07FE}" type="pres">
      <dgm:prSet presAssocID="{C54DA1E9-BA52-40F5-8316-CFA839A16591}" presName="spacing" presStyleCnt="0"/>
      <dgm:spPr/>
    </dgm:pt>
    <dgm:pt modelId="{EF073DD5-2602-4253-B40D-A155BD379E36}" type="pres">
      <dgm:prSet presAssocID="{E5153868-A0CB-4AEA-A5A4-0241358AA64B}" presName="composite" presStyleCnt="0"/>
      <dgm:spPr/>
    </dgm:pt>
    <dgm:pt modelId="{1AEFFA53-72FD-46BE-999F-50D222C1F862}" type="pres">
      <dgm:prSet presAssocID="{E5153868-A0CB-4AEA-A5A4-0241358AA64B}" presName="imgShp" presStyleLbl="fgImgPlace1" presStyleIdx="1" presStyleCnt="3"/>
      <dgm:spPr/>
    </dgm:pt>
    <dgm:pt modelId="{D139E469-57C7-480E-99B1-99BB17D75B1F}" type="pres">
      <dgm:prSet presAssocID="{E5153868-A0CB-4AEA-A5A4-0241358AA64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581C1-6325-498B-A141-3848DE6B8408}" type="pres">
      <dgm:prSet presAssocID="{1AE9CD17-EE24-4A8B-846A-CCBEDCB0BE76}" presName="spacing" presStyleCnt="0"/>
      <dgm:spPr/>
    </dgm:pt>
    <dgm:pt modelId="{69491CC1-B886-4889-932B-2213E3BDCD88}" type="pres">
      <dgm:prSet presAssocID="{F4B37F89-BCBB-4BD9-B9AD-BCF864C64674}" presName="composite" presStyleCnt="0"/>
      <dgm:spPr/>
    </dgm:pt>
    <dgm:pt modelId="{3FD46C94-750C-4DEA-AB22-31E9F3B7E4DB}" type="pres">
      <dgm:prSet presAssocID="{F4B37F89-BCBB-4BD9-B9AD-BCF864C64674}" presName="imgShp" presStyleLbl="fgImgPlace1" presStyleIdx="2" presStyleCnt="3"/>
      <dgm:spPr/>
    </dgm:pt>
    <dgm:pt modelId="{80456726-06D1-4A45-9FF3-99B3E5A449F9}" type="pres">
      <dgm:prSet presAssocID="{F4B37F89-BCBB-4BD9-B9AD-BCF864C6467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609DB-B13A-438E-ACF8-FC1418367DD8}" srcId="{86976EA1-CD4F-4C48-B096-D43223869E32}" destId="{7393A67F-A73E-4B09-9A58-C1159E16EA24}" srcOrd="0" destOrd="0" parTransId="{64B9BEE8-9D79-4782-9DDB-F8D3EC4A3659}" sibTransId="{C54DA1E9-BA52-40F5-8316-CFA839A16591}"/>
    <dgm:cxn modelId="{5C5E2B56-CF50-4CD5-84C6-6EB9BB5D36C8}" srcId="{86976EA1-CD4F-4C48-B096-D43223869E32}" destId="{E5153868-A0CB-4AEA-A5A4-0241358AA64B}" srcOrd="1" destOrd="0" parTransId="{8A595938-10BF-43C3-9D6C-3815E3775217}" sibTransId="{1AE9CD17-EE24-4A8B-846A-CCBEDCB0BE76}"/>
    <dgm:cxn modelId="{DF974C50-46A3-462E-A475-43EB08AC11BD}" type="presOf" srcId="{86976EA1-CD4F-4C48-B096-D43223869E32}" destId="{5CE5D155-932C-4C25-AB1D-7B5942DBE1A2}" srcOrd="0" destOrd="0" presId="urn:microsoft.com/office/officeart/2005/8/layout/vList3"/>
    <dgm:cxn modelId="{2C1FBFB2-8B73-4F9D-AC90-8ECA4D0F7DCA}" type="presOf" srcId="{F4B37F89-BCBB-4BD9-B9AD-BCF864C64674}" destId="{80456726-06D1-4A45-9FF3-99B3E5A449F9}" srcOrd="0" destOrd="0" presId="urn:microsoft.com/office/officeart/2005/8/layout/vList3"/>
    <dgm:cxn modelId="{F46C32C2-6045-4992-A8DA-35B62B1E5304}" srcId="{86976EA1-CD4F-4C48-B096-D43223869E32}" destId="{F4B37F89-BCBB-4BD9-B9AD-BCF864C64674}" srcOrd="2" destOrd="0" parTransId="{B1B6CCAF-07E3-4C25-9123-0BE6BE1152A1}" sibTransId="{79254507-4036-4998-844A-152CCD0942AF}"/>
    <dgm:cxn modelId="{5FA8C8D9-8BDE-41B7-A5AC-08022D9A33BD}" type="presOf" srcId="{7393A67F-A73E-4B09-9A58-C1159E16EA24}" destId="{8296AAE1-03F1-485A-9C81-2B384E365533}" srcOrd="0" destOrd="0" presId="urn:microsoft.com/office/officeart/2005/8/layout/vList3"/>
    <dgm:cxn modelId="{06D15404-1709-4483-97ED-9F29F89F47CC}" type="presOf" srcId="{E5153868-A0CB-4AEA-A5A4-0241358AA64B}" destId="{D139E469-57C7-480E-99B1-99BB17D75B1F}" srcOrd="0" destOrd="0" presId="urn:microsoft.com/office/officeart/2005/8/layout/vList3"/>
    <dgm:cxn modelId="{7C1A77AA-6471-4AFA-B2E3-CB8BDAA7F096}" type="presParOf" srcId="{5CE5D155-932C-4C25-AB1D-7B5942DBE1A2}" destId="{699333EF-DB56-4FBB-99AC-C1449D69AAB7}" srcOrd="0" destOrd="0" presId="urn:microsoft.com/office/officeart/2005/8/layout/vList3"/>
    <dgm:cxn modelId="{4AA5EF86-79AF-439D-A645-7011E536DC66}" type="presParOf" srcId="{699333EF-DB56-4FBB-99AC-C1449D69AAB7}" destId="{567294B7-1758-4753-99D9-639D5D6FB150}" srcOrd="0" destOrd="0" presId="urn:microsoft.com/office/officeart/2005/8/layout/vList3"/>
    <dgm:cxn modelId="{CBFB2267-3253-4953-8963-B30DBAD4ED52}" type="presParOf" srcId="{699333EF-DB56-4FBB-99AC-C1449D69AAB7}" destId="{8296AAE1-03F1-485A-9C81-2B384E365533}" srcOrd="1" destOrd="0" presId="urn:microsoft.com/office/officeart/2005/8/layout/vList3"/>
    <dgm:cxn modelId="{15741527-EBD5-492B-A586-54A58AB2FE95}" type="presParOf" srcId="{5CE5D155-932C-4C25-AB1D-7B5942DBE1A2}" destId="{44989FBE-3C95-4501-8EB2-6062066F07FE}" srcOrd="1" destOrd="0" presId="urn:microsoft.com/office/officeart/2005/8/layout/vList3"/>
    <dgm:cxn modelId="{3A610BB5-FD8B-441D-A3ED-CE209E1ACB09}" type="presParOf" srcId="{5CE5D155-932C-4C25-AB1D-7B5942DBE1A2}" destId="{EF073DD5-2602-4253-B40D-A155BD379E36}" srcOrd="2" destOrd="0" presId="urn:microsoft.com/office/officeart/2005/8/layout/vList3"/>
    <dgm:cxn modelId="{275BDE1B-C450-40E0-90AB-B78F04E90222}" type="presParOf" srcId="{EF073DD5-2602-4253-B40D-A155BD379E36}" destId="{1AEFFA53-72FD-46BE-999F-50D222C1F862}" srcOrd="0" destOrd="0" presId="urn:microsoft.com/office/officeart/2005/8/layout/vList3"/>
    <dgm:cxn modelId="{3F07DE37-364E-4855-B983-AB40C8477737}" type="presParOf" srcId="{EF073DD5-2602-4253-B40D-A155BD379E36}" destId="{D139E469-57C7-480E-99B1-99BB17D75B1F}" srcOrd="1" destOrd="0" presId="urn:microsoft.com/office/officeart/2005/8/layout/vList3"/>
    <dgm:cxn modelId="{A48BC5EB-DD00-47AB-BC6F-CBBD4A0332C7}" type="presParOf" srcId="{5CE5D155-932C-4C25-AB1D-7B5942DBE1A2}" destId="{56A581C1-6325-498B-A141-3848DE6B8408}" srcOrd="3" destOrd="0" presId="urn:microsoft.com/office/officeart/2005/8/layout/vList3"/>
    <dgm:cxn modelId="{E16E77E5-1AA2-4DA4-B210-B6C7BC76BB86}" type="presParOf" srcId="{5CE5D155-932C-4C25-AB1D-7B5942DBE1A2}" destId="{69491CC1-B886-4889-932B-2213E3BDCD88}" srcOrd="4" destOrd="0" presId="urn:microsoft.com/office/officeart/2005/8/layout/vList3"/>
    <dgm:cxn modelId="{3334ED0D-69D0-43D1-B3EA-9FD3ABC4F08A}" type="presParOf" srcId="{69491CC1-B886-4889-932B-2213E3BDCD88}" destId="{3FD46C94-750C-4DEA-AB22-31E9F3B7E4DB}" srcOrd="0" destOrd="0" presId="urn:microsoft.com/office/officeart/2005/8/layout/vList3"/>
    <dgm:cxn modelId="{F7D298D0-C7EE-41BF-8649-FE4556AC2B8B}" type="presParOf" srcId="{69491CC1-B886-4889-932B-2213E3BDCD88}" destId="{80456726-06D1-4A45-9FF3-99B3E5A449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B0625-EDA1-42B1-B5EF-0738A5395282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6EBB23A6-BC47-481E-B243-F6BE9AE1C0EC}">
      <dgm:prSet phldrT="[Текст]" custT="1"/>
      <dgm:spPr/>
      <dgm:t>
        <a:bodyPr/>
        <a:lstStyle/>
        <a:p>
          <a:r>
            <a:rPr lang="ru-RU" sz="2500" b="1" dirty="0" smtClean="0"/>
            <a:t>спортивная площадка</a:t>
          </a:r>
          <a:endParaRPr lang="ru-RU" sz="2500" b="1" dirty="0"/>
        </a:p>
      </dgm:t>
    </dgm:pt>
    <dgm:pt modelId="{62464CE8-DAB2-4C25-8B18-981268601C9A}" type="parTrans" cxnId="{2219C905-9B69-49A0-B3DD-A6500545CFCC}">
      <dgm:prSet/>
      <dgm:spPr/>
      <dgm:t>
        <a:bodyPr/>
        <a:lstStyle/>
        <a:p>
          <a:endParaRPr lang="ru-RU"/>
        </a:p>
      </dgm:t>
    </dgm:pt>
    <dgm:pt modelId="{E7F32131-983D-4533-88AB-B6AA025F0866}" type="sibTrans" cxnId="{2219C905-9B69-49A0-B3DD-A6500545CFCC}">
      <dgm:prSet/>
      <dgm:spPr/>
      <dgm:t>
        <a:bodyPr/>
        <a:lstStyle/>
        <a:p>
          <a:endParaRPr lang="ru-RU"/>
        </a:p>
      </dgm:t>
    </dgm:pt>
    <dgm:pt modelId="{44028396-E035-4FC7-9F6C-39E1B40776F7}">
      <dgm:prSet phldrT="[Текст]" custT="1"/>
      <dgm:spPr/>
      <dgm:t>
        <a:bodyPr/>
        <a:lstStyle/>
        <a:p>
          <a:r>
            <a:rPr lang="ru-RU" sz="2500" b="1" dirty="0" smtClean="0"/>
            <a:t>нестандартное оборудование</a:t>
          </a:r>
          <a:endParaRPr lang="ru-RU" sz="2500" b="1" dirty="0"/>
        </a:p>
      </dgm:t>
    </dgm:pt>
    <dgm:pt modelId="{C1AD0B70-8C2F-4593-89CB-E7597FD6194F}" type="parTrans" cxnId="{B331EA31-6A73-4571-BD8A-0A740632031D}">
      <dgm:prSet/>
      <dgm:spPr/>
      <dgm:t>
        <a:bodyPr/>
        <a:lstStyle/>
        <a:p>
          <a:endParaRPr lang="ru-RU"/>
        </a:p>
      </dgm:t>
    </dgm:pt>
    <dgm:pt modelId="{0F84C864-99B4-4DD7-8B51-54E246CCBBA5}" type="sibTrans" cxnId="{B331EA31-6A73-4571-BD8A-0A740632031D}">
      <dgm:prSet/>
      <dgm:spPr/>
      <dgm:t>
        <a:bodyPr/>
        <a:lstStyle/>
        <a:p>
          <a:endParaRPr lang="ru-RU"/>
        </a:p>
      </dgm:t>
    </dgm:pt>
    <dgm:pt modelId="{C53288FF-3E65-4803-A183-7C44D75E07D4}">
      <dgm:prSet phldrT="[Текст]" custT="1"/>
      <dgm:spPr/>
      <dgm:t>
        <a:bodyPr/>
        <a:lstStyle/>
        <a:p>
          <a:r>
            <a:rPr lang="ru-RU" sz="2500" b="1" dirty="0" smtClean="0"/>
            <a:t>методическое обеспечение</a:t>
          </a:r>
          <a:endParaRPr lang="ru-RU" sz="2500" b="1" dirty="0"/>
        </a:p>
      </dgm:t>
    </dgm:pt>
    <dgm:pt modelId="{D0E131F0-46CF-4691-852F-37D89A516F81}" type="parTrans" cxnId="{076D49C3-A896-4ED6-B157-36FE625A91FC}">
      <dgm:prSet/>
      <dgm:spPr/>
      <dgm:t>
        <a:bodyPr/>
        <a:lstStyle/>
        <a:p>
          <a:endParaRPr lang="ru-RU"/>
        </a:p>
      </dgm:t>
    </dgm:pt>
    <dgm:pt modelId="{43691C8C-E930-403D-ABF2-6E85BC547382}" type="sibTrans" cxnId="{076D49C3-A896-4ED6-B157-36FE625A91FC}">
      <dgm:prSet/>
      <dgm:spPr/>
      <dgm:t>
        <a:bodyPr/>
        <a:lstStyle/>
        <a:p>
          <a:endParaRPr lang="ru-RU"/>
        </a:p>
      </dgm:t>
    </dgm:pt>
    <dgm:pt modelId="{A6AFD1B3-A81E-4FCD-8790-C684EEF0BEEB}">
      <dgm:prSet custT="1"/>
      <dgm:spPr/>
      <dgm:t>
        <a:bodyPr/>
        <a:lstStyle/>
        <a:p>
          <a:r>
            <a:rPr lang="ru-RU" sz="2400" b="1" dirty="0" smtClean="0"/>
            <a:t>традиционный спортивный инвентарь</a:t>
          </a:r>
          <a:endParaRPr lang="ru-RU" sz="2400" b="1" dirty="0"/>
        </a:p>
      </dgm:t>
    </dgm:pt>
    <dgm:pt modelId="{7DE48390-9E4F-4FCB-BF68-90163DA442F7}" type="parTrans" cxnId="{0EDDC34C-5B45-4603-9D23-984B7BE7BA07}">
      <dgm:prSet/>
      <dgm:spPr/>
      <dgm:t>
        <a:bodyPr/>
        <a:lstStyle/>
        <a:p>
          <a:endParaRPr lang="ru-RU"/>
        </a:p>
      </dgm:t>
    </dgm:pt>
    <dgm:pt modelId="{1A733978-CFD0-4821-87EF-8CCFBC2017DD}" type="sibTrans" cxnId="{0EDDC34C-5B45-4603-9D23-984B7BE7BA07}">
      <dgm:prSet/>
      <dgm:spPr/>
      <dgm:t>
        <a:bodyPr/>
        <a:lstStyle/>
        <a:p>
          <a:endParaRPr lang="ru-RU"/>
        </a:p>
      </dgm:t>
    </dgm:pt>
    <dgm:pt modelId="{F8F3DEF0-04B4-4FD2-8AAA-7CF610C70D16}" type="pres">
      <dgm:prSet presAssocID="{010B0625-EDA1-42B1-B5EF-0738A5395282}" presName="linearFlow" presStyleCnt="0">
        <dgm:presLayoutVars>
          <dgm:dir/>
          <dgm:resizeHandles val="exact"/>
        </dgm:presLayoutVars>
      </dgm:prSet>
      <dgm:spPr/>
    </dgm:pt>
    <dgm:pt modelId="{02B04213-3645-4499-9B22-01DB0596A218}" type="pres">
      <dgm:prSet presAssocID="{6EBB23A6-BC47-481E-B243-F6BE9AE1C0EC}" presName="composite" presStyleCnt="0"/>
      <dgm:spPr/>
    </dgm:pt>
    <dgm:pt modelId="{C98FA0E9-C67E-4732-A998-F051AA1D31B7}" type="pres">
      <dgm:prSet presAssocID="{6EBB23A6-BC47-481E-B243-F6BE9AE1C0EC}" presName="imgShp" presStyleLbl="fgImgPlace1" presStyleIdx="0" presStyleCnt="4" custLinFactNeighborX="-550" custLinFactNeighborY="-2227"/>
      <dgm:spPr/>
    </dgm:pt>
    <dgm:pt modelId="{EB0A21B5-F7F0-4361-A435-1FA1B08A2BA8}" type="pres">
      <dgm:prSet presAssocID="{6EBB23A6-BC47-481E-B243-F6BE9AE1C0EC}" presName="txShp" presStyleLbl="node1" presStyleIdx="0" presStyleCnt="4" custScaleX="9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363A5-1EC4-4814-A8BA-50EA0CE79FA4}" type="pres">
      <dgm:prSet presAssocID="{E7F32131-983D-4533-88AB-B6AA025F0866}" presName="spacing" presStyleCnt="0"/>
      <dgm:spPr/>
    </dgm:pt>
    <dgm:pt modelId="{A6DE4D55-2C91-432A-8F60-B812D8266923}" type="pres">
      <dgm:prSet presAssocID="{A6AFD1B3-A81E-4FCD-8790-C684EEF0BEEB}" presName="composite" presStyleCnt="0"/>
      <dgm:spPr/>
    </dgm:pt>
    <dgm:pt modelId="{A41F5065-1E91-423E-9072-501BA4CA6202}" type="pres">
      <dgm:prSet presAssocID="{A6AFD1B3-A81E-4FCD-8790-C684EEF0BEEB}" presName="imgShp" presStyleLbl="fgImgPlace1" presStyleIdx="1" presStyleCnt="4"/>
      <dgm:spPr/>
    </dgm:pt>
    <dgm:pt modelId="{3896A0D4-BDEB-4F92-9D17-877FBCFB954B}" type="pres">
      <dgm:prSet presAssocID="{A6AFD1B3-A81E-4FCD-8790-C684EEF0BEEB}" presName="txShp" presStyleLbl="node1" presStyleIdx="1" presStyleCnt="4" custScaleX="97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1F286-3787-4934-A223-1E8DAA726DD0}" type="pres">
      <dgm:prSet presAssocID="{1A733978-CFD0-4821-87EF-8CCFBC2017DD}" presName="spacing" presStyleCnt="0"/>
      <dgm:spPr/>
    </dgm:pt>
    <dgm:pt modelId="{0C841522-14CD-4608-9929-FCEA1536EC96}" type="pres">
      <dgm:prSet presAssocID="{44028396-E035-4FC7-9F6C-39E1B40776F7}" presName="composite" presStyleCnt="0"/>
      <dgm:spPr/>
    </dgm:pt>
    <dgm:pt modelId="{EC64FC6C-0F62-4352-8D18-B860501255C3}" type="pres">
      <dgm:prSet presAssocID="{44028396-E035-4FC7-9F6C-39E1B40776F7}" presName="imgShp" presStyleLbl="fgImgPlace1" presStyleIdx="2" presStyleCnt="4"/>
      <dgm:spPr/>
    </dgm:pt>
    <dgm:pt modelId="{4E39DB53-7BAA-4A36-88EB-B2076ED4138D}" type="pres">
      <dgm:prSet presAssocID="{44028396-E035-4FC7-9F6C-39E1B40776F7}" presName="txShp" presStyleLbl="node1" presStyleIdx="2" presStyleCnt="4" custScaleX="99635" custLinFactNeighborX="-1660" custLinFactNeighborY="-2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28E0D-A1DC-4CBC-8403-F017AC3C3B50}" type="pres">
      <dgm:prSet presAssocID="{0F84C864-99B4-4DD7-8B51-54E246CCBBA5}" presName="spacing" presStyleCnt="0"/>
      <dgm:spPr/>
    </dgm:pt>
    <dgm:pt modelId="{61E9EEDF-4973-416F-AEFF-F08645D53F19}" type="pres">
      <dgm:prSet presAssocID="{C53288FF-3E65-4803-A183-7C44D75E07D4}" presName="composite" presStyleCnt="0"/>
      <dgm:spPr/>
    </dgm:pt>
    <dgm:pt modelId="{76DCDD76-40ED-40DB-B379-6C991298BE70}" type="pres">
      <dgm:prSet presAssocID="{C53288FF-3E65-4803-A183-7C44D75E07D4}" presName="imgShp" presStyleLbl="fgImgPlace1" presStyleIdx="3" presStyleCnt="4"/>
      <dgm:spPr/>
    </dgm:pt>
    <dgm:pt modelId="{6CAA5AE8-AFEF-4B3E-BC8F-31BA8ADAEA9A}" type="pres">
      <dgm:prSet presAssocID="{C53288FF-3E65-4803-A183-7C44D75E07D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805E1-C002-4B36-BDC7-98DA1118210E}" type="presOf" srcId="{010B0625-EDA1-42B1-B5EF-0738A5395282}" destId="{F8F3DEF0-04B4-4FD2-8AAA-7CF610C70D16}" srcOrd="0" destOrd="0" presId="urn:microsoft.com/office/officeart/2005/8/layout/vList3"/>
    <dgm:cxn modelId="{2219C905-9B69-49A0-B3DD-A6500545CFCC}" srcId="{010B0625-EDA1-42B1-B5EF-0738A5395282}" destId="{6EBB23A6-BC47-481E-B243-F6BE9AE1C0EC}" srcOrd="0" destOrd="0" parTransId="{62464CE8-DAB2-4C25-8B18-981268601C9A}" sibTransId="{E7F32131-983D-4533-88AB-B6AA025F0866}"/>
    <dgm:cxn modelId="{855EEE7D-659A-4E16-B665-A0FD575556F0}" type="presOf" srcId="{44028396-E035-4FC7-9F6C-39E1B40776F7}" destId="{4E39DB53-7BAA-4A36-88EB-B2076ED4138D}" srcOrd="0" destOrd="0" presId="urn:microsoft.com/office/officeart/2005/8/layout/vList3"/>
    <dgm:cxn modelId="{C6841A17-2FD9-42F3-A699-B4234EDEF3EA}" type="presOf" srcId="{C53288FF-3E65-4803-A183-7C44D75E07D4}" destId="{6CAA5AE8-AFEF-4B3E-BC8F-31BA8ADAEA9A}" srcOrd="0" destOrd="0" presId="urn:microsoft.com/office/officeart/2005/8/layout/vList3"/>
    <dgm:cxn modelId="{824D7F05-5470-4FF9-B598-A30B188CDDDE}" type="presOf" srcId="{A6AFD1B3-A81E-4FCD-8790-C684EEF0BEEB}" destId="{3896A0D4-BDEB-4F92-9D17-877FBCFB954B}" srcOrd="0" destOrd="0" presId="urn:microsoft.com/office/officeart/2005/8/layout/vList3"/>
    <dgm:cxn modelId="{0EDDC34C-5B45-4603-9D23-984B7BE7BA07}" srcId="{010B0625-EDA1-42B1-B5EF-0738A5395282}" destId="{A6AFD1B3-A81E-4FCD-8790-C684EEF0BEEB}" srcOrd="1" destOrd="0" parTransId="{7DE48390-9E4F-4FCB-BF68-90163DA442F7}" sibTransId="{1A733978-CFD0-4821-87EF-8CCFBC2017DD}"/>
    <dgm:cxn modelId="{076D49C3-A896-4ED6-B157-36FE625A91FC}" srcId="{010B0625-EDA1-42B1-B5EF-0738A5395282}" destId="{C53288FF-3E65-4803-A183-7C44D75E07D4}" srcOrd="3" destOrd="0" parTransId="{D0E131F0-46CF-4691-852F-37D89A516F81}" sibTransId="{43691C8C-E930-403D-ABF2-6E85BC547382}"/>
    <dgm:cxn modelId="{B331EA31-6A73-4571-BD8A-0A740632031D}" srcId="{010B0625-EDA1-42B1-B5EF-0738A5395282}" destId="{44028396-E035-4FC7-9F6C-39E1B40776F7}" srcOrd="2" destOrd="0" parTransId="{C1AD0B70-8C2F-4593-89CB-E7597FD6194F}" sibTransId="{0F84C864-99B4-4DD7-8B51-54E246CCBBA5}"/>
    <dgm:cxn modelId="{9DE54432-6BB6-4D19-B2E0-AC205F5BBDE2}" type="presOf" srcId="{6EBB23A6-BC47-481E-B243-F6BE9AE1C0EC}" destId="{EB0A21B5-F7F0-4361-A435-1FA1B08A2BA8}" srcOrd="0" destOrd="0" presId="urn:microsoft.com/office/officeart/2005/8/layout/vList3"/>
    <dgm:cxn modelId="{D94D6F02-F2B1-4FF0-9D5F-D893AE1EF57D}" type="presParOf" srcId="{F8F3DEF0-04B4-4FD2-8AAA-7CF610C70D16}" destId="{02B04213-3645-4499-9B22-01DB0596A218}" srcOrd="0" destOrd="0" presId="urn:microsoft.com/office/officeart/2005/8/layout/vList3"/>
    <dgm:cxn modelId="{C31EC333-4510-4405-BF4F-1ABC6BDC4851}" type="presParOf" srcId="{02B04213-3645-4499-9B22-01DB0596A218}" destId="{C98FA0E9-C67E-4732-A998-F051AA1D31B7}" srcOrd="0" destOrd="0" presId="urn:microsoft.com/office/officeart/2005/8/layout/vList3"/>
    <dgm:cxn modelId="{4DA0925D-8834-4675-8F91-990D7E92A4F9}" type="presParOf" srcId="{02B04213-3645-4499-9B22-01DB0596A218}" destId="{EB0A21B5-F7F0-4361-A435-1FA1B08A2BA8}" srcOrd="1" destOrd="0" presId="urn:microsoft.com/office/officeart/2005/8/layout/vList3"/>
    <dgm:cxn modelId="{52796834-21C2-44D7-8322-31E6E1F71895}" type="presParOf" srcId="{F8F3DEF0-04B4-4FD2-8AAA-7CF610C70D16}" destId="{8CF363A5-1EC4-4814-A8BA-50EA0CE79FA4}" srcOrd="1" destOrd="0" presId="urn:microsoft.com/office/officeart/2005/8/layout/vList3"/>
    <dgm:cxn modelId="{70B83917-8308-4F93-A4ED-5FA205D9437C}" type="presParOf" srcId="{F8F3DEF0-04B4-4FD2-8AAA-7CF610C70D16}" destId="{A6DE4D55-2C91-432A-8F60-B812D8266923}" srcOrd="2" destOrd="0" presId="urn:microsoft.com/office/officeart/2005/8/layout/vList3"/>
    <dgm:cxn modelId="{37D6CA35-B6CD-44E9-B780-300EBF98CF09}" type="presParOf" srcId="{A6DE4D55-2C91-432A-8F60-B812D8266923}" destId="{A41F5065-1E91-423E-9072-501BA4CA6202}" srcOrd="0" destOrd="0" presId="urn:microsoft.com/office/officeart/2005/8/layout/vList3"/>
    <dgm:cxn modelId="{5B2205A9-FA98-47E6-BFAE-C821C124BCFA}" type="presParOf" srcId="{A6DE4D55-2C91-432A-8F60-B812D8266923}" destId="{3896A0D4-BDEB-4F92-9D17-877FBCFB954B}" srcOrd="1" destOrd="0" presId="urn:microsoft.com/office/officeart/2005/8/layout/vList3"/>
    <dgm:cxn modelId="{EE36EFC2-D091-42F0-ADDA-8D620D933E22}" type="presParOf" srcId="{F8F3DEF0-04B4-4FD2-8AAA-7CF610C70D16}" destId="{0051F286-3787-4934-A223-1E8DAA726DD0}" srcOrd="3" destOrd="0" presId="urn:microsoft.com/office/officeart/2005/8/layout/vList3"/>
    <dgm:cxn modelId="{B0F2D26A-864D-487F-8D64-5BE76393300C}" type="presParOf" srcId="{F8F3DEF0-04B4-4FD2-8AAA-7CF610C70D16}" destId="{0C841522-14CD-4608-9929-FCEA1536EC96}" srcOrd="4" destOrd="0" presId="urn:microsoft.com/office/officeart/2005/8/layout/vList3"/>
    <dgm:cxn modelId="{1CDEE015-F287-423A-B0FC-7E84C9BF71F9}" type="presParOf" srcId="{0C841522-14CD-4608-9929-FCEA1536EC96}" destId="{EC64FC6C-0F62-4352-8D18-B860501255C3}" srcOrd="0" destOrd="0" presId="urn:microsoft.com/office/officeart/2005/8/layout/vList3"/>
    <dgm:cxn modelId="{D3350D7D-8FCB-4FEF-8D89-F007D53CE66F}" type="presParOf" srcId="{0C841522-14CD-4608-9929-FCEA1536EC96}" destId="{4E39DB53-7BAA-4A36-88EB-B2076ED4138D}" srcOrd="1" destOrd="0" presId="urn:microsoft.com/office/officeart/2005/8/layout/vList3"/>
    <dgm:cxn modelId="{74C86CA3-7CC8-4570-802D-BD6AD20DBB6D}" type="presParOf" srcId="{F8F3DEF0-04B4-4FD2-8AAA-7CF610C70D16}" destId="{FF928E0D-A1DC-4CBC-8403-F017AC3C3B50}" srcOrd="5" destOrd="0" presId="urn:microsoft.com/office/officeart/2005/8/layout/vList3"/>
    <dgm:cxn modelId="{660EA386-21EC-4FA8-BFF1-2B91C7443DAB}" type="presParOf" srcId="{F8F3DEF0-04B4-4FD2-8AAA-7CF610C70D16}" destId="{61E9EEDF-4973-416F-AEFF-F08645D53F19}" srcOrd="6" destOrd="0" presId="urn:microsoft.com/office/officeart/2005/8/layout/vList3"/>
    <dgm:cxn modelId="{C5384491-3B8E-42B6-AF25-7DA0DD454168}" type="presParOf" srcId="{61E9EEDF-4973-416F-AEFF-F08645D53F19}" destId="{76DCDD76-40ED-40DB-B379-6C991298BE70}" srcOrd="0" destOrd="0" presId="urn:microsoft.com/office/officeart/2005/8/layout/vList3"/>
    <dgm:cxn modelId="{32061ABF-D8F9-47A4-835A-764D6D92C462}" type="presParOf" srcId="{61E9EEDF-4973-416F-AEFF-F08645D53F19}" destId="{6CAA5AE8-AFEF-4B3E-BC8F-31BA8ADAEA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0B0625-EDA1-42B1-B5EF-0738A5395282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EBB23A6-BC47-481E-B243-F6BE9AE1C0EC}">
      <dgm:prSet phldrT="[Текст]" custT="1"/>
      <dgm:spPr/>
      <dgm:t>
        <a:bodyPr/>
        <a:lstStyle/>
        <a:p>
          <a:r>
            <a:rPr lang="ru-RU" sz="2500" b="1" dirty="0" smtClean="0"/>
            <a:t>кадровый потенциал</a:t>
          </a:r>
          <a:endParaRPr lang="ru-RU" sz="2500" b="1" dirty="0"/>
        </a:p>
      </dgm:t>
    </dgm:pt>
    <dgm:pt modelId="{62464CE8-DAB2-4C25-8B18-981268601C9A}" type="parTrans" cxnId="{2219C905-9B69-49A0-B3DD-A6500545CFCC}">
      <dgm:prSet/>
      <dgm:spPr/>
      <dgm:t>
        <a:bodyPr/>
        <a:lstStyle/>
        <a:p>
          <a:endParaRPr lang="ru-RU"/>
        </a:p>
      </dgm:t>
    </dgm:pt>
    <dgm:pt modelId="{E7F32131-983D-4533-88AB-B6AA025F0866}" type="sibTrans" cxnId="{2219C905-9B69-49A0-B3DD-A6500545CFCC}">
      <dgm:prSet/>
      <dgm:spPr/>
      <dgm:t>
        <a:bodyPr/>
        <a:lstStyle/>
        <a:p>
          <a:endParaRPr lang="ru-RU"/>
        </a:p>
      </dgm:t>
    </dgm:pt>
    <dgm:pt modelId="{44028396-E035-4FC7-9F6C-39E1B40776F7}">
      <dgm:prSet phldrT="[Текст]" custT="1"/>
      <dgm:spPr/>
      <dgm:t>
        <a:bodyPr/>
        <a:lstStyle/>
        <a:p>
          <a:r>
            <a:rPr lang="ru-RU" sz="2500" b="1" dirty="0" smtClean="0"/>
            <a:t>учёт возрастных  особенностей</a:t>
          </a:r>
          <a:endParaRPr lang="ru-RU" sz="2500" b="1" dirty="0"/>
        </a:p>
      </dgm:t>
    </dgm:pt>
    <dgm:pt modelId="{C1AD0B70-8C2F-4593-89CB-E7597FD6194F}" type="parTrans" cxnId="{B331EA31-6A73-4571-BD8A-0A740632031D}">
      <dgm:prSet/>
      <dgm:spPr/>
      <dgm:t>
        <a:bodyPr/>
        <a:lstStyle/>
        <a:p>
          <a:endParaRPr lang="ru-RU"/>
        </a:p>
      </dgm:t>
    </dgm:pt>
    <dgm:pt modelId="{0F84C864-99B4-4DD7-8B51-54E246CCBBA5}" type="sibTrans" cxnId="{B331EA31-6A73-4571-BD8A-0A740632031D}">
      <dgm:prSet/>
      <dgm:spPr/>
      <dgm:t>
        <a:bodyPr/>
        <a:lstStyle/>
        <a:p>
          <a:endParaRPr lang="ru-RU"/>
        </a:p>
      </dgm:t>
    </dgm:pt>
    <dgm:pt modelId="{C53288FF-3E65-4803-A183-7C44D75E07D4}">
      <dgm:prSet phldrT="[Текст]" custT="1"/>
      <dgm:spPr/>
      <dgm:t>
        <a:bodyPr/>
        <a:lstStyle/>
        <a:p>
          <a:r>
            <a:rPr lang="ru-RU" sz="2500" b="1" dirty="0" smtClean="0"/>
            <a:t>личностно-ориентированный подход</a:t>
          </a:r>
          <a:endParaRPr lang="ru-RU" sz="2500" b="1" dirty="0"/>
        </a:p>
      </dgm:t>
    </dgm:pt>
    <dgm:pt modelId="{D0E131F0-46CF-4691-852F-37D89A516F81}" type="parTrans" cxnId="{076D49C3-A896-4ED6-B157-36FE625A91FC}">
      <dgm:prSet/>
      <dgm:spPr/>
      <dgm:t>
        <a:bodyPr/>
        <a:lstStyle/>
        <a:p>
          <a:endParaRPr lang="ru-RU"/>
        </a:p>
      </dgm:t>
    </dgm:pt>
    <dgm:pt modelId="{43691C8C-E930-403D-ABF2-6E85BC547382}" type="sibTrans" cxnId="{076D49C3-A896-4ED6-B157-36FE625A91FC}">
      <dgm:prSet/>
      <dgm:spPr/>
      <dgm:t>
        <a:bodyPr/>
        <a:lstStyle/>
        <a:p>
          <a:endParaRPr lang="ru-RU"/>
        </a:p>
      </dgm:t>
    </dgm:pt>
    <dgm:pt modelId="{A6AFD1B3-A81E-4FCD-8790-C684EEF0BEEB}">
      <dgm:prSet custT="1"/>
      <dgm:spPr/>
      <dgm:t>
        <a:bodyPr/>
        <a:lstStyle/>
        <a:p>
          <a:r>
            <a:rPr lang="ru-RU" sz="2400" b="1" dirty="0" smtClean="0"/>
            <a:t>системность, последовательность работы</a:t>
          </a:r>
          <a:endParaRPr lang="ru-RU" sz="2400" b="1" dirty="0"/>
        </a:p>
      </dgm:t>
    </dgm:pt>
    <dgm:pt modelId="{7DE48390-9E4F-4FCB-BF68-90163DA442F7}" type="parTrans" cxnId="{0EDDC34C-5B45-4603-9D23-984B7BE7BA07}">
      <dgm:prSet/>
      <dgm:spPr/>
      <dgm:t>
        <a:bodyPr/>
        <a:lstStyle/>
        <a:p>
          <a:endParaRPr lang="ru-RU"/>
        </a:p>
      </dgm:t>
    </dgm:pt>
    <dgm:pt modelId="{1A733978-CFD0-4821-87EF-8CCFBC2017DD}" type="sibTrans" cxnId="{0EDDC34C-5B45-4603-9D23-984B7BE7BA07}">
      <dgm:prSet/>
      <dgm:spPr/>
      <dgm:t>
        <a:bodyPr/>
        <a:lstStyle/>
        <a:p>
          <a:endParaRPr lang="ru-RU"/>
        </a:p>
      </dgm:t>
    </dgm:pt>
    <dgm:pt modelId="{C4844DB4-3766-4A12-9F64-F63CBE605F24}">
      <dgm:prSet custT="1"/>
      <dgm:spPr/>
      <dgm:t>
        <a:bodyPr/>
        <a:lstStyle/>
        <a:p>
          <a:r>
            <a:rPr lang="ru-RU" sz="2500" b="1" dirty="0" smtClean="0"/>
            <a:t>интеграция образовательных областей</a:t>
          </a:r>
          <a:endParaRPr lang="ru-RU" sz="2500" b="1" dirty="0"/>
        </a:p>
      </dgm:t>
    </dgm:pt>
    <dgm:pt modelId="{A144635E-C149-4CD9-9115-46CE4E1FF38B}" type="parTrans" cxnId="{2F336278-6664-4D84-ACBC-9343A889644A}">
      <dgm:prSet/>
      <dgm:spPr/>
      <dgm:t>
        <a:bodyPr/>
        <a:lstStyle/>
        <a:p>
          <a:endParaRPr lang="ru-RU"/>
        </a:p>
      </dgm:t>
    </dgm:pt>
    <dgm:pt modelId="{6C20C626-7CD6-4A2B-A659-E4C3C8579DB8}" type="sibTrans" cxnId="{2F336278-6664-4D84-ACBC-9343A889644A}">
      <dgm:prSet/>
      <dgm:spPr/>
      <dgm:t>
        <a:bodyPr/>
        <a:lstStyle/>
        <a:p>
          <a:endParaRPr lang="ru-RU"/>
        </a:p>
      </dgm:t>
    </dgm:pt>
    <dgm:pt modelId="{F8F3DEF0-04B4-4FD2-8AAA-7CF610C70D16}" type="pres">
      <dgm:prSet presAssocID="{010B0625-EDA1-42B1-B5EF-0738A53952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B04213-3645-4499-9B22-01DB0596A218}" type="pres">
      <dgm:prSet presAssocID="{6EBB23A6-BC47-481E-B243-F6BE9AE1C0EC}" presName="composite" presStyleCnt="0"/>
      <dgm:spPr/>
    </dgm:pt>
    <dgm:pt modelId="{C98FA0E9-C67E-4732-A998-F051AA1D31B7}" type="pres">
      <dgm:prSet presAssocID="{6EBB23A6-BC47-481E-B243-F6BE9AE1C0EC}" presName="imgShp" presStyleLbl="fgImgPlace1" presStyleIdx="0" presStyleCnt="5" custLinFactNeighborX="-550" custLinFactNeighborY="-2227"/>
      <dgm:spPr/>
    </dgm:pt>
    <dgm:pt modelId="{EB0A21B5-F7F0-4361-A435-1FA1B08A2BA8}" type="pres">
      <dgm:prSet presAssocID="{6EBB23A6-BC47-481E-B243-F6BE9AE1C0EC}" presName="txShp" presStyleLbl="node1" presStyleIdx="0" presStyleCnt="5" custScaleX="9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363A5-1EC4-4814-A8BA-50EA0CE79FA4}" type="pres">
      <dgm:prSet presAssocID="{E7F32131-983D-4533-88AB-B6AA025F0866}" presName="spacing" presStyleCnt="0"/>
      <dgm:spPr/>
    </dgm:pt>
    <dgm:pt modelId="{A6DE4D55-2C91-432A-8F60-B812D8266923}" type="pres">
      <dgm:prSet presAssocID="{A6AFD1B3-A81E-4FCD-8790-C684EEF0BEEB}" presName="composite" presStyleCnt="0"/>
      <dgm:spPr/>
    </dgm:pt>
    <dgm:pt modelId="{A41F5065-1E91-423E-9072-501BA4CA6202}" type="pres">
      <dgm:prSet presAssocID="{A6AFD1B3-A81E-4FCD-8790-C684EEF0BEEB}" presName="imgShp" presStyleLbl="fgImgPlace1" presStyleIdx="1" presStyleCnt="5"/>
      <dgm:spPr/>
    </dgm:pt>
    <dgm:pt modelId="{3896A0D4-BDEB-4F92-9D17-877FBCFB954B}" type="pres">
      <dgm:prSet presAssocID="{A6AFD1B3-A81E-4FCD-8790-C684EEF0BEEB}" presName="txShp" presStyleLbl="node1" presStyleIdx="1" presStyleCnt="5" custScaleX="97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1F286-3787-4934-A223-1E8DAA726DD0}" type="pres">
      <dgm:prSet presAssocID="{1A733978-CFD0-4821-87EF-8CCFBC2017DD}" presName="spacing" presStyleCnt="0"/>
      <dgm:spPr/>
    </dgm:pt>
    <dgm:pt modelId="{0C841522-14CD-4608-9929-FCEA1536EC96}" type="pres">
      <dgm:prSet presAssocID="{44028396-E035-4FC7-9F6C-39E1B40776F7}" presName="composite" presStyleCnt="0"/>
      <dgm:spPr/>
    </dgm:pt>
    <dgm:pt modelId="{EC64FC6C-0F62-4352-8D18-B860501255C3}" type="pres">
      <dgm:prSet presAssocID="{44028396-E035-4FC7-9F6C-39E1B40776F7}" presName="imgShp" presStyleLbl="fgImgPlace1" presStyleIdx="2" presStyleCnt="5"/>
      <dgm:spPr/>
    </dgm:pt>
    <dgm:pt modelId="{4E39DB53-7BAA-4A36-88EB-B2076ED4138D}" type="pres">
      <dgm:prSet presAssocID="{44028396-E035-4FC7-9F6C-39E1B40776F7}" presName="txShp" presStyleLbl="node1" presStyleIdx="2" presStyleCnt="5" custScaleX="97677" custLinFactNeighborX="1241" custLinFactNeighborY="-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28E0D-A1DC-4CBC-8403-F017AC3C3B50}" type="pres">
      <dgm:prSet presAssocID="{0F84C864-99B4-4DD7-8B51-54E246CCBBA5}" presName="spacing" presStyleCnt="0"/>
      <dgm:spPr/>
    </dgm:pt>
    <dgm:pt modelId="{61E9EEDF-4973-416F-AEFF-F08645D53F19}" type="pres">
      <dgm:prSet presAssocID="{C53288FF-3E65-4803-A183-7C44D75E07D4}" presName="composite" presStyleCnt="0"/>
      <dgm:spPr/>
    </dgm:pt>
    <dgm:pt modelId="{76DCDD76-40ED-40DB-B379-6C991298BE70}" type="pres">
      <dgm:prSet presAssocID="{C53288FF-3E65-4803-A183-7C44D75E07D4}" presName="imgShp" presStyleLbl="fgImgPlace1" presStyleIdx="3" presStyleCnt="5"/>
      <dgm:spPr/>
    </dgm:pt>
    <dgm:pt modelId="{6CAA5AE8-AFEF-4B3E-BC8F-31BA8ADAEA9A}" type="pres">
      <dgm:prSet presAssocID="{C53288FF-3E65-4803-A183-7C44D75E07D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3E390-AC0D-4418-8782-B1803632697F}" type="pres">
      <dgm:prSet presAssocID="{43691C8C-E930-403D-ABF2-6E85BC547382}" presName="spacing" presStyleCnt="0"/>
      <dgm:spPr/>
    </dgm:pt>
    <dgm:pt modelId="{D4F8EF16-08FA-441A-A20F-433DEF93B245}" type="pres">
      <dgm:prSet presAssocID="{C4844DB4-3766-4A12-9F64-F63CBE605F24}" presName="composite" presStyleCnt="0"/>
      <dgm:spPr/>
    </dgm:pt>
    <dgm:pt modelId="{80CEF70D-429C-44A8-8591-C47877F222EA}" type="pres">
      <dgm:prSet presAssocID="{C4844DB4-3766-4A12-9F64-F63CBE605F24}" presName="imgShp" presStyleLbl="fgImgPlace1" presStyleIdx="4" presStyleCnt="5"/>
      <dgm:spPr/>
    </dgm:pt>
    <dgm:pt modelId="{B80A428B-3145-43B9-8115-D0528ED5A081}" type="pres">
      <dgm:prSet presAssocID="{C4844DB4-3766-4A12-9F64-F63CBE605F2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E84A4E-A0DD-4EAB-BAC6-D5D58B819BCF}" type="presOf" srcId="{44028396-E035-4FC7-9F6C-39E1B40776F7}" destId="{4E39DB53-7BAA-4A36-88EB-B2076ED4138D}" srcOrd="0" destOrd="0" presId="urn:microsoft.com/office/officeart/2005/8/layout/vList3"/>
    <dgm:cxn modelId="{076D49C3-A896-4ED6-B157-36FE625A91FC}" srcId="{010B0625-EDA1-42B1-B5EF-0738A5395282}" destId="{C53288FF-3E65-4803-A183-7C44D75E07D4}" srcOrd="3" destOrd="0" parTransId="{D0E131F0-46CF-4691-852F-37D89A516F81}" sibTransId="{43691C8C-E930-403D-ABF2-6E85BC547382}"/>
    <dgm:cxn modelId="{E393DF95-12BD-47A1-9A18-93ABC40A1002}" type="presOf" srcId="{C4844DB4-3766-4A12-9F64-F63CBE605F24}" destId="{B80A428B-3145-43B9-8115-D0528ED5A081}" srcOrd="0" destOrd="0" presId="urn:microsoft.com/office/officeart/2005/8/layout/vList3"/>
    <dgm:cxn modelId="{17513C5A-D042-4517-8943-5D78491CEE78}" type="presOf" srcId="{A6AFD1B3-A81E-4FCD-8790-C684EEF0BEEB}" destId="{3896A0D4-BDEB-4F92-9D17-877FBCFB954B}" srcOrd="0" destOrd="0" presId="urn:microsoft.com/office/officeart/2005/8/layout/vList3"/>
    <dgm:cxn modelId="{2219C905-9B69-49A0-B3DD-A6500545CFCC}" srcId="{010B0625-EDA1-42B1-B5EF-0738A5395282}" destId="{6EBB23A6-BC47-481E-B243-F6BE9AE1C0EC}" srcOrd="0" destOrd="0" parTransId="{62464CE8-DAB2-4C25-8B18-981268601C9A}" sibTransId="{E7F32131-983D-4533-88AB-B6AA025F0866}"/>
    <dgm:cxn modelId="{2F336278-6664-4D84-ACBC-9343A889644A}" srcId="{010B0625-EDA1-42B1-B5EF-0738A5395282}" destId="{C4844DB4-3766-4A12-9F64-F63CBE605F24}" srcOrd="4" destOrd="0" parTransId="{A144635E-C149-4CD9-9115-46CE4E1FF38B}" sibTransId="{6C20C626-7CD6-4A2B-A659-E4C3C8579DB8}"/>
    <dgm:cxn modelId="{17FED5FC-17B0-458C-AAB7-F3821F47897B}" type="presOf" srcId="{C53288FF-3E65-4803-A183-7C44D75E07D4}" destId="{6CAA5AE8-AFEF-4B3E-BC8F-31BA8ADAEA9A}" srcOrd="0" destOrd="0" presId="urn:microsoft.com/office/officeart/2005/8/layout/vList3"/>
    <dgm:cxn modelId="{B331EA31-6A73-4571-BD8A-0A740632031D}" srcId="{010B0625-EDA1-42B1-B5EF-0738A5395282}" destId="{44028396-E035-4FC7-9F6C-39E1B40776F7}" srcOrd="2" destOrd="0" parTransId="{C1AD0B70-8C2F-4593-89CB-E7597FD6194F}" sibTransId="{0F84C864-99B4-4DD7-8B51-54E246CCBBA5}"/>
    <dgm:cxn modelId="{5A79BE80-0B39-4595-8A0B-ADFC9893AA40}" type="presOf" srcId="{6EBB23A6-BC47-481E-B243-F6BE9AE1C0EC}" destId="{EB0A21B5-F7F0-4361-A435-1FA1B08A2BA8}" srcOrd="0" destOrd="0" presId="urn:microsoft.com/office/officeart/2005/8/layout/vList3"/>
    <dgm:cxn modelId="{3CC104BC-7D28-45DA-A4DA-E52DF8E037CF}" type="presOf" srcId="{010B0625-EDA1-42B1-B5EF-0738A5395282}" destId="{F8F3DEF0-04B4-4FD2-8AAA-7CF610C70D16}" srcOrd="0" destOrd="0" presId="urn:microsoft.com/office/officeart/2005/8/layout/vList3"/>
    <dgm:cxn modelId="{0EDDC34C-5B45-4603-9D23-984B7BE7BA07}" srcId="{010B0625-EDA1-42B1-B5EF-0738A5395282}" destId="{A6AFD1B3-A81E-4FCD-8790-C684EEF0BEEB}" srcOrd="1" destOrd="0" parTransId="{7DE48390-9E4F-4FCB-BF68-90163DA442F7}" sibTransId="{1A733978-CFD0-4821-87EF-8CCFBC2017DD}"/>
    <dgm:cxn modelId="{A8DB4AF2-4C78-4A87-8275-4434A8A97B82}" type="presParOf" srcId="{F8F3DEF0-04B4-4FD2-8AAA-7CF610C70D16}" destId="{02B04213-3645-4499-9B22-01DB0596A218}" srcOrd="0" destOrd="0" presId="urn:microsoft.com/office/officeart/2005/8/layout/vList3"/>
    <dgm:cxn modelId="{5FE01616-6986-4CA7-89AC-FB8A80A1605D}" type="presParOf" srcId="{02B04213-3645-4499-9B22-01DB0596A218}" destId="{C98FA0E9-C67E-4732-A998-F051AA1D31B7}" srcOrd="0" destOrd="0" presId="urn:microsoft.com/office/officeart/2005/8/layout/vList3"/>
    <dgm:cxn modelId="{A43EB86B-ABE4-4F01-9253-D741D275DFF3}" type="presParOf" srcId="{02B04213-3645-4499-9B22-01DB0596A218}" destId="{EB0A21B5-F7F0-4361-A435-1FA1B08A2BA8}" srcOrd="1" destOrd="0" presId="urn:microsoft.com/office/officeart/2005/8/layout/vList3"/>
    <dgm:cxn modelId="{C0E76C93-51FE-4024-A34A-91644A9D8E5C}" type="presParOf" srcId="{F8F3DEF0-04B4-4FD2-8AAA-7CF610C70D16}" destId="{8CF363A5-1EC4-4814-A8BA-50EA0CE79FA4}" srcOrd="1" destOrd="0" presId="urn:microsoft.com/office/officeart/2005/8/layout/vList3"/>
    <dgm:cxn modelId="{DFAEBF4A-EE96-4A07-AFE7-E7E2980FCBA1}" type="presParOf" srcId="{F8F3DEF0-04B4-4FD2-8AAA-7CF610C70D16}" destId="{A6DE4D55-2C91-432A-8F60-B812D8266923}" srcOrd="2" destOrd="0" presId="urn:microsoft.com/office/officeart/2005/8/layout/vList3"/>
    <dgm:cxn modelId="{937FBB1D-B1BE-414C-96DE-59B591193908}" type="presParOf" srcId="{A6DE4D55-2C91-432A-8F60-B812D8266923}" destId="{A41F5065-1E91-423E-9072-501BA4CA6202}" srcOrd="0" destOrd="0" presId="urn:microsoft.com/office/officeart/2005/8/layout/vList3"/>
    <dgm:cxn modelId="{FE7DD0FA-7924-4B50-B8E4-C39885B7ED15}" type="presParOf" srcId="{A6DE4D55-2C91-432A-8F60-B812D8266923}" destId="{3896A0D4-BDEB-4F92-9D17-877FBCFB954B}" srcOrd="1" destOrd="0" presId="urn:microsoft.com/office/officeart/2005/8/layout/vList3"/>
    <dgm:cxn modelId="{814C0F20-9B4D-4C6E-A223-69AA8C481AFA}" type="presParOf" srcId="{F8F3DEF0-04B4-4FD2-8AAA-7CF610C70D16}" destId="{0051F286-3787-4934-A223-1E8DAA726DD0}" srcOrd="3" destOrd="0" presId="urn:microsoft.com/office/officeart/2005/8/layout/vList3"/>
    <dgm:cxn modelId="{4A05BD96-5A24-4E16-BB4F-17F57E81300C}" type="presParOf" srcId="{F8F3DEF0-04B4-4FD2-8AAA-7CF610C70D16}" destId="{0C841522-14CD-4608-9929-FCEA1536EC96}" srcOrd="4" destOrd="0" presId="urn:microsoft.com/office/officeart/2005/8/layout/vList3"/>
    <dgm:cxn modelId="{E84E40C2-66BB-42F5-AB34-0F28843E878D}" type="presParOf" srcId="{0C841522-14CD-4608-9929-FCEA1536EC96}" destId="{EC64FC6C-0F62-4352-8D18-B860501255C3}" srcOrd="0" destOrd="0" presId="urn:microsoft.com/office/officeart/2005/8/layout/vList3"/>
    <dgm:cxn modelId="{D5D18978-6F08-4F85-AF7A-C4705AE61EF4}" type="presParOf" srcId="{0C841522-14CD-4608-9929-FCEA1536EC96}" destId="{4E39DB53-7BAA-4A36-88EB-B2076ED4138D}" srcOrd="1" destOrd="0" presId="urn:microsoft.com/office/officeart/2005/8/layout/vList3"/>
    <dgm:cxn modelId="{A47B9CDB-6E2C-4C43-8003-738519D39F7E}" type="presParOf" srcId="{F8F3DEF0-04B4-4FD2-8AAA-7CF610C70D16}" destId="{FF928E0D-A1DC-4CBC-8403-F017AC3C3B50}" srcOrd="5" destOrd="0" presId="urn:microsoft.com/office/officeart/2005/8/layout/vList3"/>
    <dgm:cxn modelId="{9E07C80E-C0F8-41DD-918F-3CC82E55529A}" type="presParOf" srcId="{F8F3DEF0-04B4-4FD2-8AAA-7CF610C70D16}" destId="{61E9EEDF-4973-416F-AEFF-F08645D53F19}" srcOrd="6" destOrd="0" presId="urn:microsoft.com/office/officeart/2005/8/layout/vList3"/>
    <dgm:cxn modelId="{6B18DF0C-9B8B-45E9-8B21-EED766081646}" type="presParOf" srcId="{61E9EEDF-4973-416F-AEFF-F08645D53F19}" destId="{76DCDD76-40ED-40DB-B379-6C991298BE70}" srcOrd="0" destOrd="0" presId="urn:microsoft.com/office/officeart/2005/8/layout/vList3"/>
    <dgm:cxn modelId="{1241A7CC-9C7D-4FE9-B171-49BDED48331C}" type="presParOf" srcId="{61E9EEDF-4973-416F-AEFF-F08645D53F19}" destId="{6CAA5AE8-AFEF-4B3E-BC8F-31BA8ADAEA9A}" srcOrd="1" destOrd="0" presId="urn:microsoft.com/office/officeart/2005/8/layout/vList3"/>
    <dgm:cxn modelId="{F6ECAC37-7D93-45CF-B0BB-9CDC9EB567DF}" type="presParOf" srcId="{F8F3DEF0-04B4-4FD2-8AAA-7CF610C70D16}" destId="{FE43E390-AC0D-4418-8782-B1803632697F}" srcOrd="7" destOrd="0" presId="urn:microsoft.com/office/officeart/2005/8/layout/vList3"/>
    <dgm:cxn modelId="{B504ED29-F42B-4BF4-8A47-E961EC5F157D}" type="presParOf" srcId="{F8F3DEF0-04B4-4FD2-8AAA-7CF610C70D16}" destId="{D4F8EF16-08FA-441A-A20F-433DEF93B245}" srcOrd="8" destOrd="0" presId="urn:microsoft.com/office/officeart/2005/8/layout/vList3"/>
    <dgm:cxn modelId="{B927AA21-F878-48E1-951A-944BA37FDBCA}" type="presParOf" srcId="{D4F8EF16-08FA-441A-A20F-433DEF93B245}" destId="{80CEF70D-429C-44A8-8591-C47877F222EA}" srcOrd="0" destOrd="0" presId="urn:microsoft.com/office/officeart/2005/8/layout/vList3"/>
    <dgm:cxn modelId="{58F22219-B96F-41F6-8EE8-BCF2886F2929}" type="presParOf" srcId="{D4F8EF16-08FA-441A-A20F-433DEF93B245}" destId="{B80A428B-3145-43B9-8115-D0528ED5A0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6858-6533-47C5-A008-48B7E0B61016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5B13B-AB11-4E77-BAA8-F3086792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07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9/6/2013 4:01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 advClick="0" advTm="10000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 advClick="0" advTm="10000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 advClick="0" advTm="10000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 advClick="0" advTm="10000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 advClick="0" advTm="10000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 advClick="0" advTm="10000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 advClick="0" advTm="10000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 advClick="0" advTm="10000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 advClick="0" advTm="10000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 advClick="0" advTm="10000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 spd="slow" advClick="0" advTm="10000">
    <p:cover dir="lu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screen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slow" advClick="0" advTm="10000">
    <p:cover dir="lu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92;&#1086;&#1090;&#1086;%20&#1085;&#1072;%20&#1087;&#1095;&#1077;&#1083;&#1091;\028%20&#1056;&#1086;&#1089;&#1089;&#1080;&#1103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23528" y="332656"/>
            <a:ext cx="8496944" cy="5616624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2800" spc="0" dirty="0"/>
          </a:p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4000" spc="0" dirty="0"/>
          </a:p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spc="0" dirty="0" smtClean="0"/>
              <a:t>            </a:t>
            </a:r>
            <a:r>
              <a:rPr lang="ru-RU" sz="4800" spc="0" dirty="0" smtClean="0"/>
              <a:t>Уважаемые педагоги!</a:t>
            </a:r>
          </a:p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3600" spc="0" dirty="0" smtClean="0"/>
          </a:p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spc="0" dirty="0" smtClean="0"/>
              <a:t>Приглашаем Вас</a:t>
            </a:r>
          </a:p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spc="0" dirty="0" smtClean="0"/>
              <a:t> в сказочный театр  </a:t>
            </a:r>
          </a:p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spc="0" dirty="0" smtClean="0"/>
              <a:t>ФИЗИЧЕСКОЙ КУЛЬТУРЫ!</a:t>
            </a:r>
            <a:endParaRPr lang="ru-RU" sz="3600" spc="0" dirty="0"/>
          </a:p>
        </p:txBody>
      </p:sp>
      <p:pic>
        <p:nvPicPr>
          <p:cNvPr id="1026" name="Picture 2" descr="C:\Users\1\Desktop\фото на пчелу\1 169_h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04664"/>
            <a:ext cx="1872208" cy="2602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 prst="convex"/>
          </a:sp3d>
        </p:spPr>
      </p:pic>
      <p:pic>
        <p:nvPicPr>
          <p:cNvPr id="1027" name="Picture 3" descr="C:\Users\1\Desktop\СЕМЬЯ\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861048"/>
            <a:ext cx="1872208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 prst="convex"/>
          </a:sp3d>
        </p:spPr>
      </p:pic>
      <p:pic>
        <p:nvPicPr>
          <p:cNvPr id="1028" name="Picture 4" descr="E:\творчество\small_information_items_13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3833664"/>
            <a:ext cx="3024336" cy="3024336"/>
          </a:xfrm>
          <a:prstGeom prst="rect">
            <a:avLst/>
          </a:prstGeom>
          <a:noFill/>
        </p:spPr>
      </p:pic>
      <p:pic>
        <p:nvPicPr>
          <p:cNvPr id="6" name="028 Росс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27584" y="0"/>
            <a:ext cx="7690114" cy="1008112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pc="0" dirty="0" smtClean="0">
                <a:solidFill>
                  <a:srgbClr val="0070C0"/>
                </a:solidFill>
              </a:rPr>
              <a:t>Организационные</a:t>
            </a:r>
            <a:endParaRPr lang="ru-RU" spc="0" dirty="0">
              <a:solidFill>
                <a:srgbClr val="0070C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55576" y="980728"/>
          <a:ext cx="734481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83568" y="3501008"/>
          <a:ext cx="7488832" cy="301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27584" y="0"/>
            <a:ext cx="7690114" cy="1916832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pc="0" dirty="0" smtClean="0">
                <a:solidFill>
                  <a:srgbClr val="0070C0"/>
                </a:solidFill>
              </a:rPr>
              <a:t>Психолого-педагогические</a:t>
            </a:r>
            <a:endParaRPr lang="ru-RU" spc="0" dirty="0">
              <a:solidFill>
                <a:srgbClr val="0070C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827584" y="2132856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2000" cy="2783839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5400" b="1" i="1" spc="0" dirty="0"/>
              <a:t>Принципы  физического  воспитания </a:t>
            </a:r>
            <a:r>
              <a:rPr lang="ru-RU" sz="4500" b="1" i="1" spc="0" dirty="0"/>
              <a:t/>
            </a:r>
            <a:br>
              <a:rPr lang="ru-RU" sz="4500" b="1" i="1" spc="0" dirty="0"/>
            </a:br>
            <a:r>
              <a:rPr lang="ru-RU" sz="4500" b="1" i="1" spc="0" dirty="0"/>
              <a:t>(в контексте новых ФГТ)</a:t>
            </a:r>
            <a:r>
              <a:rPr lang="ru-RU" sz="4000" spc="0" dirty="0"/>
              <a:t/>
            </a:r>
            <a:br>
              <a:rPr lang="ru-RU" sz="4000" spc="0" dirty="0"/>
            </a:br>
            <a:endParaRPr lang="ru-RU" sz="4800" b="1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79512" y="2996952"/>
            <a:ext cx="3096344" cy="1224136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общепедагогические</a:t>
            </a:r>
            <a:endParaRPr lang="ru-RU" sz="24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012160" y="3068960"/>
            <a:ext cx="2952328" cy="1224136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творческой направленности</a:t>
            </a:r>
            <a:endParaRPr lang="ru-RU" sz="24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275856" y="4365104"/>
            <a:ext cx="2664296" cy="2232248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buNone/>
            </a:pPr>
            <a:r>
              <a:rPr lang="ru-RU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</a:t>
            </a:r>
            <a:r>
              <a:rPr lang="ru-RU" sz="2400" b="1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инкретичности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(нерасчленённости  психических и двигательных функций)</a:t>
            </a:r>
            <a:endParaRPr lang="ru-RU" sz="32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3" name="Тройная стрелка влево/вправо/вверх 12"/>
          <p:cNvSpPr/>
          <p:nvPr/>
        </p:nvSpPr>
        <p:spPr bwMode="auto">
          <a:xfrm rot="10800000">
            <a:off x="3491880" y="2780928"/>
            <a:ext cx="2232248" cy="864096"/>
          </a:xfrm>
          <a:prstGeom prst="leftRightUp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8280920" cy="38884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/>
              </a:rPr>
              <a:t>Самостоятельное создание ребёнком новых движений, основанных на использовании двигательного опыта и наличие мотива, побуждающего к творческой деятельности.</a:t>
            </a:r>
            <a:endParaRPr lang="ru-RU" sz="4400" b="1" i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55576" y="404664"/>
            <a:ext cx="7690114" cy="1384994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pc="0" dirty="0" smtClean="0"/>
              <a:t>Ожидаемый результат</a:t>
            </a:r>
            <a:endParaRPr lang="ru-RU" spc="0" dirty="0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2000" cy="1994392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4000" b="1" i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Уровень творческой самореализации в двигательной </a:t>
            </a:r>
            <a:r>
              <a:rPr lang="ru-RU" sz="40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деятельности в контрольной группе</a:t>
            </a:r>
            <a:r>
              <a:rPr lang="ru-RU" sz="4000" b="1" i="1" spc="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 </a:t>
            </a:r>
            <a:r>
              <a:rPr lang="ru-RU" sz="2400" b="1" i="1" spc="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/>
            </a:r>
            <a:br>
              <a:rPr lang="ru-RU" sz="2400" b="1" i="1" spc="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</a:br>
            <a:r>
              <a:rPr lang="ru-RU" sz="2400" b="1" i="1" spc="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(методика О.Ф. </a:t>
            </a:r>
            <a:r>
              <a:rPr lang="ru-RU" sz="2400" b="1" i="1" spc="0" dirty="0" err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Горбатенко</a:t>
            </a:r>
            <a:r>
              <a:rPr lang="ru-RU" sz="2400" b="1" i="1" spc="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, О.М.Литвиновой)</a:t>
            </a:r>
            <a:endParaRPr lang="ru-RU" sz="2400" b="0" i="0" spc="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029009073"/>
              </p:ext>
            </p:extLst>
          </p:nvPr>
        </p:nvGraphicFramePr>
        <p:xfrm>
          <a:off x="683568" y="2204864"/>
          <a:ext cx="7762875" cy="4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2000" cy="1994392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4000" b="1" i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Уровень творческой самореализации в двигательной </a:t>
            </a:r>
            <a:r>
              <a:rPr lang="ru-RU" sz="40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деятельности в контрольной группе </a:t>
            </a:r>
            <a:r>
              <a:rPr lang="ru-RU" sz="4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/>
            </a:r>
            <a:br>
              <a:rPr lang="ru-RU" sz="4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</a:br>
            <a:r>
              <a:rPr lang="ru-RU" sz="2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(методика </a:t>
            </a:r>
            <a:r>
              <a:rPr lang="ru-RU" sz="2400" b="1" i="1" dirty="0" err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О.Ф.Горбатенко</a:t>
            </a:r>
            <a:r>
              <a:rPr lang="ru-RU" sz="2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, О.М.Литвиновой)</a:t>
            </a:r>
            <a:endParaRPr lang="ru-RU" sz="2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029009073"/>
              </p:ext>
            </p:extLst>
          </p:nvPr>
        </p:nvGraphicFramePr>
        <p:xfrm>
          <a:off x="755576" y="2276872"/>
          <a:ext cx="7762875" cy="4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2000" cy="1994392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4000" b="1" i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Уровень творческой самореализации в двигательной деятельности </a:t>
            </a:r>
            <a:r>
              <a:rPr lang="ru-RU" sz="40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в контрольной группе</a:t>
            </a:r>
            <a:r>
              <a:rPr lang="ru-RU" sz="2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/>
            </a:r>
            <a:br>
              <a:rPr lang="ru-RU" sz="2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</a:br>
            <a:r>
              <a:rPr lang="ru-RU" sz="2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(методика О.Ф. </a:t>
            </a:r>
            <a:r>
              <a:rPr lang="ru-RU" sz="2400" b="1" i="1" dirty="0" err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Горбатенко</a:t>
            </a:r>
            <a:r>
              <a:rPr lang="ru-RU" sz="2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, О.М. Литвиновой)</a:t>
            </a:r>
            <a:endParaRPr lang="ru-RU" sz="2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029009073"/>
              </p:ext>
            </p:extLst>
          </p:nvPr>
        </p:nvGraphicFramePr>
        <p:xfrm>
          <a:off x="683568" y="2204864"/>
          <a:ext cx="7762875" cy="4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2000" cy="1994392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4000" b="1" i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Уровень творческой самореализации в двигательной деятельности </a:t>
            </a:r>
            <a:r>
              <a:rPr lang="ru-RU" sz="40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в контрольной группе</a:t>
            </a:r>
            <a:r>
              <a:rPr lang="ru-RU" sz="2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/>
            </a:r>
            <a:br>
              <a:rPr lang="ru-RU" sz="2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</a:br>
            <a:r>
              <a:rPr lang="ru-RU" sz="2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(методика О.Ф. </a:t>
            </a:r>
            <a:r>
              <a:rPr lang="ru-RU" sz="2400" b="1" i="1" dirty="0" err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Горбатенко</a:t>
            </a:r>
            <a:r>
              <a:rPr lang="ru-RU" sz="2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, О.М. Литвиновой) </a:t>
            </a:r>
            <a:endParaRPr lang="ru-RU" sz="2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029009073"/>
              </p:ext>
            </p:extLst>
          </p:nvPr>
        </p:nvGraphicFramePr>
        <p:xfrm>
          <a:off x="827584" y="2276872"/>
          <a:ext cx="7762875" cy="4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24936" cy="4176464"/>
          </a:xfrm>
        </p:spPr>
        <p:txBody>
          <a:bodyPr/>
          <a:lstStyle/>
          <a:p>
            <a:r>
              <a:rPr lang="ru-RU" sz="3600" b="1" spc="0" dirty="0" smtClean="0"/>
              <a:t>Во время проведения диагностики  учитывались следующие критерии и показатели развития творческих способностей детей: </a:t>
            </a:r>
            <a:r>
              <a:rPr lang="ru-RU" sz="3600" spc="0" dirty="0" smtClean="0"/>
              <a:t/>
            </a:r>
            <a:br>
              <a:rPr lang="ru-RU" sz="3600" spc="0" dirty="0" smtClean="0"/>
            </a:br>
            <a:r>
              <a:rPr lang="ru-RU" sz="3600" b="1" spc="0" dirty="0" smtClean="0"/>
              <a:t>1. </a:t>
            </a:r>
            <a:r>
              <a:rPr lang="ru-RU" sz="3600" b="1" i="1" spc="0" dirty="0" smtClean="0"/>
              <a:t>Показатели, характеризующие отношение детей к творчеству, их интересы и способности.</a:t>
            </a:r>
            <a:r>
              <a:rPr lang="ru-RU" sz="3600" spc="0" dirty="0" smtClean="0"/>
              <a:t/>
            </a:r>
            <a:br>
              <a:rPr lang="ru-RU" sz="3600" spc="0" dirty="0" smtClean="0"/>
            </a:br>
            <a:r>
              <a:rPr lang="ru-RU" sz="3600" b="1" spc="0" dirty="0" smtClean="0"/>
              <a:t>2</a:t>
            </a:r>
            <a:r>
              <a:rPr lang="ru-RU" sz="3600" b="1" i="1" spc="0" dirty="0" smtClean="0"/>
              <a:t>.  Показатели качества способов творческих действий.</a:t>
            </a:r>
            <a:r>
              <a:rPr lang="ru-RU" sz="3600" spc="0" dirty="0" smtClean="0"/>
              <a:t/>
            </a:r>
            <a:br>
              <a:rPr lang="ru-RU" sz="3600" spc="0" dirty="0" smtClean="0"/>
            </a:br>
            <a:r>
              <a:rPr lang="ru-RU" sz="3600" b="1" spc="0" dirty="0" smtClean="0"/>
              <a:t>3.  </a:t>
            </a:r>
            <a:r>
              <a:rPr lang="ru-RU" sz="3600" b="1" i="1" spc="0" dirty="0" smtClean="0"/>
              <a:t>Показатели качества продукции двигательного творчества.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640960" cy="1912651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sz="3400" b="1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/>
            </a:r>
            <a:br>
              <a:rPr lang="ru-RU" sz="3400" b="1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</a:br>
            <a:r>
              <a:rPr lang="ru-RU" sz="3600" spc="0" dirty="0" smtClean="0"/>
              <a:t> </a:t>
            </a:r>
            <a:r>
              <a:rPr lang="ru-RU" sz="3600" b="1" i="1" spc="0" dirty="0" smtClean="0"/>
              <a:t>Выводы:</a:t>
            </a:r>
            <a:r>
              <a:rPr lang="ru-RU" sz="3600" spc="0" dirty="0" smtClean="0"/>
              <a:t/>
            </a:r>
            <a:br>
              <a:rPr lang="ru-RU" sz="3600" spc="0" dirty="0" smtClean="0"/>
            </a:br>
            <a:r>
              <a:rPr lang="ru-RU" sz="3400" b="1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Наблюдается положительная динамика развития творческих способностей дошкольников в двигательной деятельности, рост количества детей с высоким и средним уровнем.</a:t>
            </a:r>
            <a:r>
              <a:rPr lang="ru-RU" sz="3400" b="1" dirty="0" smtClean="0"/>
              <a:t> 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К подготовительной группе большинство дошкольников самостоятельно умеют создавать двигательные образы, владеют разнообразными движениями и жестами, способны придумывать оригинальные упражнения с предметами, добиваются выразительности движений, наблюдается оригинальность решения творческих заданий.</a:t>
            </a:r>
            <a:br>
              <a:rPr lang="ru-RU" sz="3400" b="1" dirty="0" smtClean="0"/>
            </a:br>
            <a:r>
              <a:rPr lang="ru-RU" sz="3400" b="1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/>
            </a:r>
            <a:br>
              <a:rPr lang="ru-RU" sz="3400" b="1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</a:br>
            <a:r>
              <a:rPr lang="ru-RU" sz="3400" b="1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/>
            </a:r>
            <a:br>
              <a:rPr lang="ru-RU" sz="3400" b="1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</a:br>
            <a:endParaRPr lang="ru-RU" sz="3400" b="1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95536" y="1385392"/>
            <a:ext cx="8496944" cy="5472608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 Мы не знаем более  могущественного и благоприятного средства воздействия на жизнь и процветание всего организма, чем чувство радости, которое приносит освоенное и самостоятельно придуманное движение…»</a:t>
            </a:r>
            <a:endParaRPr lang="ru-RU" sz="4000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         Жак </a:t>
            </a:r>
            <a:r>
              <a:rPr lang="ru-RU" sz="4000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Далькроз</a:t>
            </a:r>
            <a:endParaRPr lang="ru-RU" sz="4000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1520" y="260648"/>
            <a:ext cx="8640960" cy="352839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6600" spc="0" dirty="0" smtClean="0"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6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Раз, два, три, четыре – мы движение сочинили!!!</a:t>
            </a:r>
          </a:p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6600" spc="0" dirty="0"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323528" y="4077072"/>
            <a:ext cx="8640960" cy="2520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1" u="none" strike="noStrike" kern="1200" cap="none" spc="0" normalizeH="0" baseline="0" noProof="0" dirty="0" smtClean="0">
              <a:ln w="11430"/>
              <a:gradFill>
                <a:gsLst>
                  <a:gs pos="0">
                    <a:srgbClr val="FF9929">
                      <a:lumMod val="20000"/>
                      <a:lumOff val="80000"/>
                    </a:srgbClr>
                  </a:gs>
                  <a:gs pos="28000">
                    <a:srgbClr val="F8F57B"/>
                  </a:gs>
                  <a:gs pos="62000">
                    <a:srgbClr val="D5B953"/>
                  </a:gs>
                  <a:gs pos="88000">
                    <a:srgbClr val="D1943B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1" u="none" strike="noStrike" kern="1200" cap="none" spc="0" normalizeH="0" baseline="0" noProof="0" dirty="0">
              <a:ln w="11430"/>
              <a:gradFill>
                <a:gsLst>
                  <a:gs pos="0">
                    <a:srgbClr val="FF9929">
                      <a:lumMod val="20000"/>
                      <a:lumOff val="80000"/>
                    </a:srgbClr>
                  </a:gs>
                  <a:gs pos="28000">
                    <a:srgbClr val="F8F57B"/>
                  </a:gs>
                  <a:gs pos="62000">
                    <a:srgbClr val="D5B953"/>
                  </a:gs>
                  <a:gs pos="88000">
                    <a:srgbClr val="D1943B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47251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3933056"/>
            <a:ext cx="8712968" cy="152349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/>
              </a:rPr>
              <a:t>(виды игровых упражнений, способствующих творческой самореализации ребёнка)</a:t>
            </a:r>
            <a:endParaRPr lang="ru-RU" sz="3600" b="1" i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712968" cy="152349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spc="0" dirty="0" smtClean="0">
                <a:ln/>
                <a:solidFill>
                  <a:schemeClr val="accent3"/>
                </a:solidFill>
                <a:effectLst/>
                <a:latin typeface="Calibri"/>
                <a:ea typeface="+mn-ea"/>
                <a:cs typeface="Arial"/>
              </a:rPr>
              <a:t>Цель. Упражнять в точности движений, быстроте реакции на сигнал; развивать творчество, навыки самостоятельности, самоконтроля.</a:t>
            </a:r>
            <a:endParaRPr lang="ru-RU" sz="3200" b="1" i="0" spc="0" dirty="0">
              <a:ln/>
              <a:solidFill>
                <a:schemeClr val="accent3"/>
              </a:solidFill>
              <a:effectLst/>
              <a:latin typeface="Calibri"/>
              <a:ea typeface="+mn-ea"/>
              <a:cs typeface="Arial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755576" y="260648"/>
            <a:ext cx="7690114" cy="10801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72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 арене цирка</a:t>
            </a:r>
            <a:endParaRPr lang="ru-RU" sz="7200" spc="0" dirty="0"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C:\Users\1\Desktop\фото на пчелу\DSC013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3140968"/>
            <a:ext cx="4680520" cy="3337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467544" y="3933056"/>
            <a:ext cx="3129871" cy="1656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 цирке любим выступать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зверят изображать» </a:t>
            </a:r>
            <a:endParaRPr kumimoji="0" lang="ru-RU" sz="2800" b="1" i="1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фото на пчелу\DSC013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052736"/>
            <a:ext cx="424847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1\Desktop\фото на пчелу\DSC013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3284984"/>
            <a:ext cx="432048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539552" y="4581128"/>
            <a:ext cx="3129871" cy="1656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«Посмотрите все на нас – черепашки просто класс!»</a:t>
            </a:r>
            <a:endParaRPr kumimoji="0" lang="ru-RU" sz="2800" b="1" i="1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220072" y="1124744"/>
            <a:ext cx="3129871" cy="1656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«Мы весёлые друзья – друг без друга никуда!»</a:t>
            </a:r>
            <a:endParaRPr kumimoji="0" lang="ru-RU" sz="2800" b="1" i="1" u="none" strike="noStrike" kern="120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1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640960" cy="152349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1" spc="0" dirty="0" smtClean="0">
                <a:ln/>
                <a:solidFill>
                  <a:schemeClr val="accent3"/>
                </a:solidFill>
                <a:effectLst/>
                <a:latin typeface="Calibri"/>
                <a:cs typeface="Arial"/>
              </a:rPr>
              <a:t>Цель: закреплять умение выполнять разные движения с различными пособиями</a:t>
            </a:r>
            <a:endParaRPr lang="ru-RU" sz="3200" b="1" i="0" spc="0" dirty="0">
              <a:ln/>
              <a:solidFill>
                <a:schemeClr val="accent3"/>
              </a:solidFill>
              <a:effectLst/>
              <a:latin typeface="Calibri"/>
              <a:ea typeface="+mn-ea"/>
              <a:cs typeface="Arial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0" y="-243408"/>
            <a:ext cx="9144000" cy="20162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Что делают с предметом?</a:t>
            </a:r>
          </a:p>
        </p:txBody>
      </p:sp>
      <p:pic>
        <p:nvPicPr>
          <p:cNvPr id="3074" name="Picture 2" descr="C:\Users\1\Desktop\фото на пчелу\DSC012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2132856"/>
            <a:ext cx="2592288" cy="340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1\Desktop\фото на пчелу\DSC013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2132856"/>
            <a:ext cx="2592288" cy="3411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95536" y="6114108"/>
            <a:ext cx="8496944" cy="7438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«Любим с мячиком играть, упражнения сочинять!»</a:t>
            </a:r>
            <a:endParaRPr kumimoji="0" lang="ru-RU" sz="2800" b="1" i="1" u="none" strike="noStrike" kern="1200" cap="none" spc="0" normalizeH="0" baseline="0" noProof="0" dirty="0" smtClean="0">
              <a:ln/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1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фото на пчелу\DSC013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908720"/>
            <a:ext cx="2952328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1\Desktop\фото на пчелу\DSC012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2996952"/>
            <a:ext cx="3960440" cy="2772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716016" y="980728"/>
            <a:ext cx="3744416" cy="139196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spc="0" dirty="0" smtClean="0">
                <a:ln/>
                <a:solidFill>
                  <a:schemeClr val="accent3"/>
                </a:solidFill>
                <a:effectLst/>
              </a:rPr>
              <a:t>«Будем спинку укреплять,</a:t>
            </a:r>
          </a:p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spc="0" dirty="0" smtClean="0">
                <a:ln/>
                <a:solidFill>
                  <a:schemeClr val="accent3"/>
                </a:solidFill>
                <a:effectLst/>
              </a:rPr>
              <a:t>Будем плавать и нырять!»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67544" y="5229200"/>
            <a:ext cx="3744416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 дорожке я иду – палочки в руках держу!»</a:t>
            </a:r>
            <a:endParaRPr kumimoji="0" lang="ru-RU" sz="2800" b="1" i="1" u="none" strike="noStrike" kern="1200" normalizeH="0" baseline="0" noProof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640960" cy="152349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1" spc="0" dirty="0" smtClean="0">
                <a:ln/>
                <a:solidFill>
                  <a:schemeClr val="accent3"/>
                </a:solidFill>
                <a:effectLst/>
                <a:latin typeface="Calibri"/>
                <a:cs typeface="Arial"/>
              </a:rPr>
              <a:t>Цель: </a:t>
            </a:r>
            <a:r>
              <a:rPr lang="ru-RU" sz="3200" b="1" spc="0" dirty="0" smtClean="0">
                <a:ln/>
                <a:solidFill>
                  <a:schemeClr val="accent3"/>
                </a:solidFill>
                <a:effectLst/>
                <a:latin typeface="Calibri"/>
                <a:cs typeface="Arial"/>
              </a:rPr>
              <a:t>учить подбирать пособие, которое можно преодолеть как препятствие одним из известных движений.</a:t>
            </a:r>
            <a:endParaRPr lang="ru-RU" sz="3200" b="1" i="0" spc="0" dirty="0">
              <a:ln/>
              <a:solidFill>
                <a:schemeClr val="accent3"/>
              </a:solidFill>
              <a:effectLst/>
              <a:latin typeface="Calibri"/>
              <a:ea typeface="+mn-ea"/>
              <a:cs typeface="Arial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755576" y="116632"/>
            <a:ext cx="7690114" cy="10801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Придумай препятствие</a:t>
            </a:r>
            <a:endParaRPr lang="ru-RU" sz="5400" spc="0" dirty="0"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1\Desktop\фото на пчелу\DSC013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204864"/>
            <a:ext cx="412845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1\Desktop\фото на пчелу\DSC013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284984"/>
            <a:ext cx="4248472" cy="3186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23528" y="5661248"/>
            <a:ext cx="4032448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 плывём через моря,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Нам</a:t>
            </a:r>
            <a:r>
              <a:rPr kumimoji="0" lang="ru-RU" sz="2800" b="1" i="1" u="none" strike="noStrike" kern="1200" normalizeH="0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преграды не беда!»</a:t>
            </a:r>
            <a:endParaRPr kumimoji="0" lang="ru-RU" sz="2800" b="1" i="1" u="none" strike="noStrike" kern="1200" normalizeH="0" baseline="0" noProof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1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640960" cy="152349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1" spc="0" dirty="0" smtClean="0">
                <a:ln/>
                <a:solidFill>
                  <a:schemeClr val="accent3"/>
                </a:solidFill>
                <a:effectLst/>
                <a:latin typeface="Calibri"/>
                <a:cs typeface="Arial"/>
              </a:rPr>
              <a:t>Цель: учить дифференцировать виды и способы движений.</a:t>
            </a:r>
            <a:endParaRPr lang="ru-RU" sz="3200" b="1" i="0" spc="0" dirty="0">
              <a:ln/>
              <a:solidFill>
                <a:schemeClr val="accent3"/>
              </a:solidFill>
              <a:effectLst/>
              <a:latin typeface="Calibri"/>
              <a:ea typeface="+mn-ea"/>
              <a:cs typeface="Arial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755576" y="260648"/>
            <a:ext cx="7690114" cy="10801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Выбери своё движение</a:t>
            </a:r>
          </a:p>
        </p:txBody>
      </p:sp>
      <p:pic>
        <p:nvPicPr>
          <p:cNvPr id="1026" name="Picture 2" descr="C:\Users\1\Desktop\фото на пчелу\DSC01307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708920"/>
            <a:ext cx="4896544" cy="3381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395536" y="3717032"/>
            <a:ext cx="3168352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50800"/>
                <a:solidFill>
                  <a:schemeClr val="accent2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«Раз,</a:t>
            </a:r>
            <a:r>
              <a:rPr kumimoji="0" lang="ru-RU" sz="2800" b="1" i="1" u="none" strike="noStrike" kern="1200" normalizeH="0" noProof="0" dirty="0" smtClean="0">
                <a:ln w="50800"/>
                <a:solidFill>
                  <a:schemeClr val="accent2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два, три – своё движение покажи!»</a:t>
            </a:r>
            <a:endParaRPr kumimoji="0" lang="ru-RU" sz="2800" b="1" i="1" u="none" strike="noStrike" kern="1200" normalizeH="0" baseline="0" noProof="0" dirty="0" smtClean="0">
              <a:ln w="50800"/>
              <a:solidFill>
                <a:schemeClr val="accent2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фото на пчелу\DSC013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284984"/>
            <a:ext cx="4539975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1\Desktop\фото на пчелу\DSC013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1052736"/>
            <a:ext cx="4608512" cy="3168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611560" y="1268760"/>
            <a:ext cx="3168352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50800"/>
                <a:solidFill>
                  <a:srgbClr val="FFC000"/>
                </a:solidFill>
                <a:uLnTx/>
                <a:uFillTx/>
                <a:latin typeface="+mn-lt"/>
                <a:ea typeface="+mn-ea"/>
                <a:cs typeface="+mn-cs"/>
              </a:rPr>
              <a:t>«Вперёд, назад мы наклонялись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50800"/>
                <a:solidFill>
                  <a:srgbClr val="FFC000"/>
                </a:solidFill>
              </a:rPr>
              <a:t>И обратно возвращались!»</a:t>
            </a:r>
            <a:endParaRPr kumimoji="0" lang="ru-RU" sz="2800" b="1" i="1" u="none" strike="noStrike" kern="1200" normalizeH="0" baseline="0" noProof="0" dirty="0" smtClean="0">
              <a:ln w="50800"/>
              <a:solidFill>
                <a:srgbClr val="FFC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508104" y="4941168"/>
            <a:ext cx="3168352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50800"/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«Крутим мы педали дружно.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50800"/>
                <a:solidFill>
                  <a:schemeClr val="accent6">
                    <a:lumMod val="60000"/>
                    <a:lumOff val="40000"/>
                  </a:schemeClr>
                </a:solidFill>
              </a:rPr>
              <a:t>Делать это очень нужно!»</a:t>
            </a:r>
            <a:endParaRPr kumimoji="0" lang="ru-RU" sz="2800" b="1" i="1" u="none" strike="noStrike" kern="1200" normalizeH="0" baseline="0" noProof="0" dirty="0" smtClean="0">
              <a:ln w="50800"/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55576" y="332656"/>
            <a:ext cx="7690114" cy="1384994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spc="0" dirty="0" smtClean="0"/>
              <a:t>Весёлые эстафеты</a:t>
            </a:r>
            <a:endParaRPr lang="ru-RU" sz="5400" spc="0" dirty="0"/>
          </a:p>
        </p:txBody>
      </p:sp>
      <p:pic>
        <p:nvPicPr>
          <p:cNvPr id="7170" name="Picture 2" descr="C:\Users\1\Desktop\фото на пчелу\DSC012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2348880"/>
            <a:ext cx="4964189" cy="3485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467544" y="1700808"/>
            <a:ext cx="3635896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50800"/>
                <a:solidFill>
                  <a:srgbClr val="FF0000"/>
                </a:solidFill>
              </a:rPr>
              <a:t>«Эй, команды смелые,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50800"/>
                <a:solidFill>
                  <a:srgbClr val="FF0000"/>
                </a:solidFill>
              </a:rPr>
              <a:t>Дружные, умелые,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50800"/>
                <a:solidFill>
                  <a:srgbClr val="FF0000"/>
                </a:solidFill>
              </a:rPr>
              <a:t>На площадку выходите,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50800"/>
                <a:solidFill>
                  <a:srgbClr val="FF0000"/>
                </a:solidFill>
              </a:rPr>
              <a:t>Силу, ловкость покажите!»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normalizeH="0" baseline="0" noProof="0" dirty="0" smtClean="0">
              <a:ln w="50800"/>
              <a:solidFill>
                <a:srgbClr val="FFC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фото на пчелу\DSC012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052736"/>
            <a:ext cx="4248472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1\Desktop\фото на пчелу\DSC013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3356992"/>
            <a:ext cx="412845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5148064" y="1340768"/>
            <a:ext cx="3672408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50800"/>
                <a:solidFill>
                  <a:srgbClr val="FFC000"/>
                </a:solidFill>
                <a:uLnTx/>
                <a:uFillTx/>
                <a:latin typeface="+mn-lt"/>
                <a:ea typeface="+mn-ea"/>
                <a:cs typeface="+mn-cs"/>
              </a:rPr>
              <a:t>«Покажи</a:t>
            </a:r>
            <a:r>
              <a:rPr kumimoji="0" lang="ru-RU" sz="2800" b="1" i="1" u="none" strike="noStrike" kern="1200" normalizeH="0" noProof="0" dirty="0" smtClean="0">
                <a:ln w="50800"/>
                <a:solidFill>
                  <a:srgbClr val="FFC000"/>
                </a:solidFill>
                <a:uLnTx/>
                <a:uFillTx/>
                <a:latin typeface="+mn-lt"/>
                <a:ea typeface="+mn-ea"/>
                <a:cs typeface="+mn-cs"/>
              </a:rPr>
              <a:t> себя умелым,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baseline="0" dirty="0" smtClean="0">
                <a:ln w="50800"/>
                <a:solidFill>
                  <a:srgbClr val="FFC000"/>
                </a:solidFill>
              </a:rPr>
              <a:t>Ловким, быстрым,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normalizeH="0" noProof="0" dirty="0" smtClean="0">
                <a:ln w="50800"/>
                <a:solidFill>
                  <a:srgbClr val="FFC000"/>
                </a:solidFill>
                <a:uLnTx/>
                <a:uFillTx/>
                <a:latin typeface="+mn-lt"/>
                <a:ea typeface="+mn-ea"/>
                <a:cs typeface="+mn-cs"/>
              </a:rPr>
              <a:t>Бодрым, смелым!»</a:t>
            </a:r>
            <a:endParaRPr kumimoji="0" lang="ru-RU" sz="2800" b="1" i="1" u="none" strike="noStrike" kern="1200" normalizeH="0" baseline="0" noProof="0" dirty="0" smtClean="0">
              <a:ln w="50800"/>
              <a:solidFill>
                <a:srgbClr val="FFC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323528" y="4581128"/>
            <a:ext cx="3816424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50800"/>
                <a:solidFill>
                  <a:schemeClr val="tx2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«Сегодня</a:t>
            </a:r>
            <a:r>
              <a:rPr kumimoji="0" lang="ru-RU" sz="2800" b="1" i="1" u="none" strike="noStrike" kern="1200" normalizeH="0" noProof="0" dirty="0" smtClean="0">
                <a:ln w="50800"/>
                <a:solidFill>
                  <a:schemeClr val="tx2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с вами мы артисты –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50800"/>
                <a:solidFill>
                  <a:schemeClr val="tx2">
                    <a:lumMod val="50000"/>
                  </a:schemeClr>
                </a:solidFill>
              </a:rPr>
              <a:t>Циркачи-эквилибристы!»</a:t>
            </a:r>
            <a:endParaRPr kumimoji="0" lang="ru-RU" sz="2800" b="1" i="1" u="none" strike="noStrike" kern="1200" normalizeH="0" noProof="0" dirty="0" smtClean="0">
              <a:ln w="50800"/>
              <a:solidFill>
                <a:schemeClr val="tx2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681913" cy="45719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МБДОУ  ЦРР  </a:t>
            </a:r>
            <a:r>
              <a:rPr lang="ru-RU" sz="1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д</a:t>
            </a: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/с №5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Создание условий для творческой самореализации ребёнка в двигательной деятельности</a:t>
            </a:r>
            <a:endParaRPr lang="ru-RU" sz="5400" b="1" i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869160"/>
            <a:ext cx="7681913" cy="1800200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endParaRPr lang="ru-RU" sz="2000" b="1" i="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endParaRPr lang="ru-RU" sz="1900" b="1" i="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endParaRPr lang="ru-RU" sz="19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Инструкторы по физической культуре: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Чернышова</a:t>
            </a:r>
            <a:r>
              <a:rPr lang="ru-RU" sz="2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Т.В., высшая кв.кат.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Юденкова</a:t>
            </a:r>
            <a:r>
              <a:rPr lang="ru-RU" sz="2600" b="1" i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Н.А., первая кв.кат.</a:t>
            </a:r>
            <a:endParaRPr lang="ru-RU" sz="2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endParaRPr lang="ru-RU" sz="2000" b="1" i="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endParaRPr lang="ru-RU" sz="2000" b="0" i="0" dirty="0" smtClean="0">
              <a:solidFill>
                <a:srgbClr val="00B0F0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B0F0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F0"/>
                </a:solidFill>
              </a:rPr>
              <a:t>г. Радужный 2012 г.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endParaRPr lang="ru-RU" sz="2000" b="0" i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сканировани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437112"/>
            <a:ext cx="2786082" cy="2086598"/>
          </a:xfrm>
          <a:prstGeom prst="flowChartMultidocumen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79512" y="116632"/>
            <a:ext cx="8784976" cy="1384994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spc="0" dirty="0" smtClean="0"/>
              <a:t>Свободная  двигательная деятельность</a:t>
            </a:r>
            <a:endParaRPr lang="ru-RU" sz="5400" spc="0" dirty="0"/>
          </a:p>
        </p:txBody>
      </p:sp>
      <p:pic>
        <p:nvPicPr>
          <p:cNvPr id="2050" name="Picture 2" descr="C:\Users\1\Desktop\фото на пчелу\DSC013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700808"/>
            <a:ext cx="403244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1\Desktop\фото на пчелу\DSC013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73016"/>
            <a:ext cx="403244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5220072" y="1988840"/>
            <a:ext cx="3744416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«Ручками крути,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Ножками верти!»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83568" y="4941168"/>
            <a:ext cx="3744416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noProof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сегодня рано встали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зарядку делать стали!»</a:t>
            </a:r>
            <a:endParaRPr lang="ru-RU" sz="2800" b="1" i="1" noProof="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11000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то на пчелу\DSC013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212976"/>
            <a:ext cx="4512501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glow rad="101600">
              <a:srgbClr val="66FF33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1\Desktop\фото на пчелу\DSC013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196752"/>
            <a:ext cx="4607044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glow rad="101600">
              <a:srgbClr val="FF66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5399584" y="1340768"/>
            <a:ext cx="3744416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выходим на площадку,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Начинаем мы зарядку!»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251520" y="4869160"/>
            <a:ext cx="4032448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«Мячик новый есть у нас,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играем целый час!»</a:t>
            </a:r>
          </a:p>
        </p:txBody>
      </p:sp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НАТАША\дети бассейн\фото бассейн\img0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92696"/>
            <a:ext cx="4211960" cy="3417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НАТАША\дети бассейн\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3140968"/>
            <a:ext cx="4464496" cy="337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148064" y="980728"/>
            <a:ext cx="3744416" cy="13919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«Мы теперь с водою дружим,</a:t>
            </a:r>
          </a:p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Это в жизни очень нужно!»</a:t>
            </a:r>
            <a:endParaRPr lang="ru-RU" sz="2800" spc="0" dirty="0"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39552" y="4581128"/>
            <a:ext cx="3744416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«Плавать все мы научились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2800" b="1" i="1" u="none" strike="noStrike" kern="1200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с водою подружились!»</a:t>
            </a:r>
            <a:endParaRPr kumimoji="0" lang="ru-RU" sz="2800" b="1" i="1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55576" y="620688"/>
            <a:ext cx="7690114" cy="1384994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spc="0" dirty="0" smtClean="0"/>
              <a:t>Дети и родители в одной команде</a:t>
            </a:r>
            <a:endParaRPr lang="ru-RU" sz="5400" spc="0" dirty="0"/>
          </a:p>
        </p:txBody>
      </p:sp>
      <p:pic>
        <p:nvPicPr>
          <p:cNvPr id="1026" name="Picture 2" descr="C:\Users\1\Desktop\фото на пчелу\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924944"/>
            <a:ext cx="5122802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2">
                <a:lumMod val="50000"/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179512" y="2348880"/>
            <a:ext cx="3744416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дети и родители –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Достойны все похвал.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имя победителя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Определит финал!»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i="1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то на пчелу\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692696"/>
            <a:ext cx="4610521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1\Desktop\фото на пчелу\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3068960"/>
            <a:ext cx="4824536" cy="3216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5399584" y="908720"/>
            <a:ext cx="3564904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«Пусть нам семейные старты запомнятся,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Пусть все невзгоды пройдут стороной,</a:t>
            </a:r>
            <a:endParaRPr lang="ru-RU" sz="2800" b="1" i="1" noProof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79512" y="4509120"/>
            <a:ext cx="3564904" cy="1391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Пусть все желания наши исполнятся,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физкультура станет родной!»</a:t>
            </a:r>
          </a:p>
        </p:txBody>
      </p:sp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55576" y="764704"/>
            <a:ext cx="7690114" cy="1384994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sz="4000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«Проблема развития творческих возможностей человека давно занимает исследователей, ибо именно творческая деятельность человека делает его существом, обращенным к будущему, созидающим его и видоизменяющим свое настоящее.» </a:t>
            </a:r>
            <a:endParaRPr lang="ru-RU" sz="4000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defTabSz="914400">
              <a:spcBef>
                <a:spcPts val="0"/>
              </a:spcBef>
            </a:pPr>
            <a:r>
              <a:rPr lang="ru-RU" sz="4000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         Л.С</a:t>
            </a:r>
            <a:r>
              <a:rPr lang="ru-RU" sz="4000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</a:t>
            </a:r>
            <a:r>
              <a:rPr lang="ru-RU" sz="4000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Выготский</a:t>
            </a:r>
            <a:r>
              <a:rPr lang="ru-RU" sz="4000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4000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0" y="980728"/>
            <a:ext cx="7690114" cy="138499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spc="0" dirty="0" smtClean="0"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 творческий поиск продолжается!</a:t>
            </a:r>
          </a:p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spc="0" dirty="0" smtClean="0"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Приглашаем к сотрудничеству!!!</a:t>
            </a:r>
            <a:endParaRPr lang="ru-RU" sz="4800" spc="0" dirty="0"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НАТАША\пчелки и стихи\ABeeJitterbug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1552" y="3356992"/>
            <a:ext cx="4032448" cy="3327559"/>
          </a:xfrm>
          <a:prstGeom prst="cloud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134916"/>
          </a:xfr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1" i="1" spc="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Цель: </a:t>
            </a:r>
            <a:endParaRPr lang="ru-RU" sz="3600" b="0" i="0" spc="-150" dirty="0">
              <a:solidFill>
                <a:srgbClr val="C4FF89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1520" y="1196752"/>
            <a:ext cx="8598024" cy="49685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развивать способности дошкольников к импровизации и творчеству в двигательной деятельности.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134916"/>
          </a:xfr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1" i="1" spc="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Задачи: </a:t>
            </a:r>
            <a:br>
              <a:rPr lang="ru-RU" sz="5400" b="1" i="1" spc="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ru-RU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/>
            </a:r>
            <a:br>
              <a:rPr lang="ru-RU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</a:br>
            <a:endParaRPr lang="ru-RU" sz="3600" b="0" i="0" spc="-150" dirty="0">
              <a:solidFill>
                <a:srgbClr val="C4FF89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1124744"/>
            <a:ext cx="8496944" cy="5256584"/>
          </a:xfrm>
        </p:spPr>
        <p:txBody>
          <a:bodyPr>
            <a:normAutofit fontScale="8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914400" lvl="1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Tx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  <a:p>
            <a:pPr marL="914400" lvl="1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rPr lang="ru-RU" sz="4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раскрывать творческий потенциал ребёнка</a:t>
            </a:r>
          </a:p>
          <a:p>
            <a:pPr marL="914400" lvl="1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</a:pPr>
            <a:endParaRPr lang="ru-RU" sz="4200" b="1" i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914400" lvl="1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rPr lang="ru-RU" sz="4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развивать двигательное воображение и творческую фантазию</a:t>
            </a:r>
          </a:p>
          <a:p>
            <a:pPr marL="914400" lvl="1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ru-RU" sz="4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</a:p>
          <a:p>
            <a:pPr marL="914400" lvl="1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rPr lang="ru-RU" sz="4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способствовать обогащению движений и жестов</a:t>
            </a:r>
          </a:p>
          <a:p>
            <a:pPr marL="914400" lvl="1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</a:pPr>
            <a:endParaRPr lang="ru-RU" sz="4200" b="1" i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914400" lvl="1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rPr lang="ru-RU" sz="4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формировать выразительность движений</a:t>
            </a:r>
            <a:endParaRPr lang="ru-RU" sz="4200" b="1" i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55576" y="620688"/>
            <a:ext cx="7690114" cy="13849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>
              <a:spcBef>
                <a:spcPts val="0"/>
              </a:spcBef>
            </a:pPr>
            <a:r>
              <a:rPr lang="ru-RU" sz="4000" spc="50" dirty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Творческие способности - это психологические особенности индивида, являющиеся возможностями успешного выполнения им творческой деятельности, благодаря которой создаётся продукт, отличающийся новизной, оригинальностью, уникальностью</a:t>
            </a:r>
            <a:r>
              <a:rPr lang="ru-RU" sz="4000" spc="5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defTabSz="914400">
              <a:spcBef>
                <a:spcPts val="0"/>
              </a:spcBef>
            </a:pPr>
            <a:r>
              <a:rPr lang="ru-RU" sz="2000" spc="50" dirty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spc="5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Н.А.Фомина «Сказочный театр физической культуры»</a:t>
            </a:r>
            <a:endParaRPr lang="ru-RU" sz="2000" spc="50" dirty="0"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2000" cy="1661993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1" i="1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В двигательной деятельности дошкольник проявляет творческие способности</a:t>
            </a:r>
            <a:endParaRPr lang="ru-RU" sz="4000" b="1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971600" y="1844824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2000" cy="2437590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400" b="1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Творческие способности в двигательной деятельности формируются и реализуются через </a:t>
            </a:r>
            <a:endParaRPr lang="ru-RU" sz="4400" b="1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6228184" y="3933056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Сюжетная зарядка</a:t>
            </a:r>
            <a:endParaRPr lang="ru-RU" sz="23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275856" y="4077072"/>
            <a:ext cx="2592288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Физкультминутки</a:t>
            </a:r>
            <a:endParaRPr lang="ru-RU" sz="23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11560" y="3933056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buNone/>
            </a:pPr>
            <a:r>
              <a:rPr lang="ru-RU" sz="23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Игры-эстафеты</a:t>
            </a:r>
            <a:endParaRPr lang="ru-RU" sz="23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940152" y="5157192"/>
            <a:ext cx="2376264" cy="108012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Свободная двигательная деятельность</a:t>
            </a:r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347864" y="5373216"/>
            <a:ext cx="2376264" cy="1008112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Физкультурные праздники и досуги</a:t>
            </a:r>
            <a:endParaRPr lang="ru-RU" sz="23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55576" y="5085184"/>
            <a:ext cx="2345349" cy="108012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buNone/>
            </a:pPr>
            <a:r>
              <a:rPr lang="ru-RU" sz="23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Организованная двигательная деятельность</a:t>
            </a:r>
            <a:endParaRPr lang="ru-RU" sz="23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195736" y="2852936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buNone/>
            </a:pPr>
            <a:r>
              <a:rPr lang="ru-RU" sz="23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Подвижные игры</a:t>
            </a:r>
            <a:endParaRPr lang="ru-RU" sz="23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644008" y="2852936"/>
            <a:ext cx="2201333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Игры-забавы</a:t>
            </a:r>
            <a:endParaRPr lang="ru-RU" sz="23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208912" cy="2160240"/>
          </a:xfrm>
        </p:spPr>
        <p:txBody>
          <a:bodyPr/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b="0" i="0" dirty="0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b="0" i="0" dirty="0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ru-RU" b="0" i="0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95536" y="0"/>
            <a:ext cx="8352928" cy="5400600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1000" spc="0" dirty="0" smtClean="0"/>
              <a:t>Условия</a:t>
            </a:r>
          </a:p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6000" spc="0" dirty="0" smtClean="0"/>
          </a:p>
        </p:txBody>
      </p:sp>
      <p:sp>
        <p:nvSpPr>
          <p:cNvPr id="10" name="Стрелка влево 9"/>
          <p:cNvSpPr/>
          <p:nvPr/>
        </p:nvSpPr>
        <p:spPr bwMode="auto">
          <a:xfrm rot="18821993">
            <a:off x="3126685" y="1625188"/>
            <a:ext cx="1234448" cy="115147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2923770">
            <a:off x="4641373" y="1597085"/>
            <a:ext cx="1117808" cy="1159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187624" y="2204864"/>
            <a:ext cx="3528392" cy="14401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" pitchFamily="34" charset="0"/>
              </a:rPr>
              <a:t>организационные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076056" y="2132856"/>
            <a:ext cx="3240360" cy="1368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Segoe" pitchFamily="34" charset="0"/>
              </a:rPr>
              <a:t>психолого-педагогические</a:t>
            </a:r>
          </a:p>
        </p:txBody>
      </p:sp>
      <p:pic>
        <p:nvPicPr>
          <p:cNvPr id="1026" name="Picture 2" descr="C:\Users\1\Desktop\фото на пчелу\DSC013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4005064"/>
            <a:ext cx="3384376" cy="2538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НАТАША\дети бассейн\Новая папка\DSC00399_h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717032"/>
            <a:ext cx="3096344" cy="2281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48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1DED46-D66D-454A-B8B2-8EE17CF4D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TS010286748</Template>
  <TotalTime>1145</TotalTime>
  <Words>4111</Words>
  <Application>Microsoft Office PowerPoint</Application>
  <PresentationFormat>Экран (4:3)</PresentationFormat>
  <Paragraphs>293</Paragraphs>
  <Slides>36</Slides>
  <Notes>36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TS010286748</vt:lpstr>
      <vt:lpstr>Белый текст и шрифт Courier для слайдов с кодом</vt:lpstr>
      <vt:lpstr>Слайд 1</vt:lpstr>
      <vt:lpstr>Слайд 2</vt:lpstr>
      <vt:lpstr>МБДОУ  ЦРР  д/с №5 Создание условий для творческой самореализации ребёнка в двигательной деятельности</vt:lpstr>
      <vt:lpstr> Цель: </vt:lpstr>
      <vt:lpstr>Задачи:   </vt:lpstr>
      <vt:lpstr>Слайд 6</vt:lpstr>
      <vt:lpstr>В двигательной деятельности дошкольник проявляет творческие способности</vt:lpstr>
      <vt:lpstr>Творческие способности в двигательной деятельности формируются и реализуются через </vt:lpstr>
      <vt:lpstr>Слайд 9</vt:lpstr>
      <vt:lpstr>Слайд 10</vt:lpstr>
      <vt:lpstr>Слайд 11</vt:lpstr>
      <vt:lpstr>Принципы  физического  воспитания  (в контексте новых ФГТ) </vt:lpstr>
      <vt:lpstr>Самостоятельное создание ребёнком новых движений, основанных на использовании двигательного опыта и наличие мотива, побуждающего к творческой деятельности.</vt:lpstr>
      <vt:lpstr>Уровень творческой самореализации в двигательной деятельности в контрольной группе  (методика О.Ф. Горбатенко, О.М.Литвиновой)</vt:lpstr>
      <vt:lpstr>Уровень творческой самореализации в двигательной деятельности в контрольной группе  (методика О.Ф.Горбатенко, О.М.Литвиновой)</vt:lpstr>
      <vt:lpstr>Уровень творческой самореализации в двигательной деятельности в контрольной группе (методика О.Ф. Горбатенко, О.М. Литвиновой)</vt:lpstr>
      <vt:lpstr>Уровень творческой самореализации в двигательной деятельности в контрольной группе (методика О.Ф. Горбатенко, О.М. Литвиновой) </vt:lpstr>
      <vt:lpstr>Во время проведения диагностики  учитывались следующие критерии и показатели развития творческих способностей детей:  1. Показатели, характеризующие отношение детей к творчеству, их интересы и способности. 2.  Показатели качества способов творческих действий. 3.  Показатели качества продукции двигательного творчества. </vt:lpstr>
      <vt:lpstr>  Выводы: Наблюдается положительная динамика развития творческих способностей дошкольников в двигательной деятельности, рост количества детей с высоким и средним уровнем.   К подготовительной группе большинство дошкольников самостоятельно умеют создавать двигательные образы, владеют разнообразными движениями и жестами, способны придумывать оригинальные упражнения с предметами, добиваются выразительности движений, наблюдается оригинальность решения творческих заданий.   </vt:lpstr>
      <vt:lpstr>(виды игровых упражнений, способствующих творческой самореализации ребёнка)</vt:lpstr>
      <vt:lpstr>Цель. Упражнять в точности движений, быстроте реакции на сигнал; развивать творчество, навыки самостоятельности, самоконтроля.</vt:lpstr>
      <vt:lpstr>Слайд 22</vt:lpstr>
      <vt:lpstr>Цель: закреплять умение выполнять разные движения с различными пособиями</vt:lpstr>
      <vt:lpstr>Слайд 24</vt:lpstr>
      <vt:lpstr>Цель: учить подбирать пособие, которое можно преодолеть как препятствие одним из известных движений.</vt:lpstr>
      <vt:lpstr>Цель: учить дифференцировать виды и способы движений.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творческой самореализации ребёнка в двигательной деятельности</dc:title>
  <dc:creator>1</dc:creator>
  <cp:lastModifiedBy>1</cp:lastModifiedBy>
  <cp:revision>120</cp:revision>
  <dcterms:created xsi:type="dcterms:W3CDTF">2012-11-20T09:57:25Z</dcterms:created>
  <dcterms:modified xsi:type="dcterms:W3CDTF">2013-09-06T12:01:57Z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TC102867489990</vt:lpwstr>
  </property>
</Properties>
</file>