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62" r:id="rId3"/>
    <p:sldId id="264" r:id="rId4"/>
    <p:sldId id="265" r:id="rId5"/>
    <p:sldId id="257" r:id="rId6"/>
    <p:sldId id="258" r:id="rId7"/>
    <p:sldId id="259" r:id="rId8"/>
    <p:sldId id="260" r:id="rId9"/>
    <p:sldId id="261" r:id="rId10"/>
    <p:sldId id="26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374E95-71CA-45DC-A56C-CEFD618CA1C5}" type="datetimeFigureOut">
              <a:rPr lang="ru-RU" smtClean="0"/>
              <a:pPr/>
              <a:t>19.04.2012</a:t>
            </a:fld>
            <a:endParaRPr lang="ru-RU" dirty="0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8F487B-6326-4ABF-8B29-DF14E51C7AD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advTm="4219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374E95-71CA-45DC-A56C-CEFD618CA1C5}" type="datetimeFigureOut">
              <a:rPr lang="ru-RU" smtClean="0"/>
              <a:pPr/>
              <a:t>19.04.2012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8F487B-6326-4ABF-8B29-DF14E51C7AD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Tm="4219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374E95-71CA-45DC-A56C-CEFD618CA1C5}" type="datetimeFigureOut">
              <a:rPr lang="ru-RU" smtClean="0"/>
              <a:pPr/>
              <a:t>19.04.2012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8F487B-6326-4ABF-8B29-DF14E51C7AD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Tm="4219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374E95-71CA-45DC-A56C-CEFD618CA1C5}" type="datetimeFigureOut">
              <a:rPr lang="ru-RU" smtClean="0"/>
              <a:pPr/>
              <a:t>19.04.2012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8F487B-6326-4ABF-8B29-DF14E51C7AD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Tm="4219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374E95-71CA-45DC-A56C-CEFD618CA1C5}" type="datetimeFigureOut">
              <a:rPr lang="ru-RU" smtClean="0"/>
              <a:pPr/>
              <a:t>19.04.2012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8F487B-6326-4ABF-8B29-DF14E51C7AD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advTm="4219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374E95-71CA-45DC-A56C-CEFD618CA1C5}" type="datetimeFigureOut">
              <a:rPr lang="ru-RU" smtClean="0"/>
              <a:pPr/>
              <a:t>19.04.2012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8F487B-6326-4ABF-8B29-DF14E51C7AD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Tm="4219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374E95-71CA-45DC-A56C-CEFD618CA1C5}" type="datetimeFigureOut">
              <a:rPr lang="ru-RU" smtClean="0"/>
              <a:pPr/>
              <a:t>19.04.2012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8F487B-6326-4ABF-8B29-DF14E51C7AD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Tm="4219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374E95-71CA-45DC-A56C-CEFD618CA1C5}" type="datetimeFigureOut">
              <a:rPr lang="ru-RU" smtClean="0"/>
              <a:pPr/>
              <a:t>19.04.2012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8F487B-6326-4ABF-8B29-DF14E51C7AD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Tm="4219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374E95-71CA-45DC-A56C-CEFD618CA1C5}" type="datetimeFigureOut">
              <a:rPr lang="ru-RU" smtClean="0"/>
              <a:pPr/>
              <a:t>19.04.2012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8F487B-6326-4ABF-8B29-DF14E51C7AD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advTm="4219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374E95-71CA-45DC-A56C-CEFD618CA1C5}" type="datetimeFigureOut">
              <a:rPr lang="ru-RU" smtClean="0"/>
              <a:pPr/>
              <a:t>19.04.2012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8F487B-6326-4ABF-8B29-DF14E51C7AD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Tm="4219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374E95-71CA-45DC-A56C-CEFD618CA1C5}" type="datetimeFigureOut">
              <a:rPr lang="ru-RU" smtClean="0"/>
              <a:pPr/>
              <a:t>19.04.2012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8F487B-6326-4ABF-8B29-DF14E51C7AD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advTm="4219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C9374E95-71CA-45DC-A56C-CEFD618CA1C5}" type="datetimeFigureOut">
              <a:rPr lang="ru-RU" smtClean="0"/>
              <a:pPr/>
              <a:t>19.04.2012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3F8F487B-6326-4ABF-8B29-DF14E51C7AD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 advTm="4219">
    <p:wipe/>
  </p:transition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88640"/>
            <a:ext cx="8223448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2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Государственное  бюджетное дошкольное образовательное учреждение </a:t>
            </a:r>
            <a:b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детский сад №72  комбинированного вида</a:t>
            </a:r>
            <a:b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Красносельского района Санкт-Петербурга</a:t>
            </a:r>
            <a:b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79712" y="1484784"/>
            <a:ext cx="6840760" cy="4464496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ru-RU" sz="3500" b="1" i="1" u="sng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ТЕХНОЛОГИЯ ЗДОРОВЬЕСБЕРЕГАЮЩАЯ</a:t>
            </a:r>
            <a:endParaRPr lang="ru-RU" sz="3500" b="1" i="1" u="sng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3200" b="1" i="1" dirty="0" smtClean="0">
              <a:solidFill>
                <a:srgbClr val="002060"/>
              </a:solidFill>
            </a:endParaRPr>
          </a:p>
          <a:p>
            <a:pPr algn="l"/>
            <a:endParaRPr lang="ru-RU" sz="3200" b="1" i="1" dirty="0" smtClean="0">
              <a:solidFill>
                <a:srgbClr val="002060"/>
              </a:solidFill>
            </a:endParaRPr>
          </a:p>
          <a:p>
            <a:pPr algn="ctr"/>
            <a:r>
              <a:rPr lang="ru-RU" sz="32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«РЕЖИМНЫЕ МОМЕНТЫ В 1-ОЙ МЛАДШЕЙ ГРУППЕ»</a:t>
            </a:r>
          </a:p>
          <a:p>
            <a:pPr algn="ctr"/>
            <a:r>
              <a:rPr lang="ru-RU" sz="3200" b="1" i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(ПРОГУЛКА)</a:t>
            </a:r>
          </a:p>
          <a:p>
            <a:pPr algn="r"/>
            <a:endParaRPr lang="ru-RU" sz="2000" b="1" i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000" b="1" i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ПРОВЕЛА ВОСПИТАТЕЛЬ:</a:t>
            </a:r>
          </a:p>
          <a:p>
            <a:pPr algn="r"/>
            <a:r>
              <a:rPr lang="ru-RU" sz="2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ПАХОМОВА О.В.</a:t>
            </a:r>
          </a:p>
          <a:p>
            <a:pPr algn="r"/>
            <a:endParaRPr lang="ru-RU" sz="3200" b="1" i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4219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852936"/>
            <a:ext cx="7369696" cy="936104"/>
          </a:xfrm>
        </p:spPr>
        <p:txBody>
          <a:bodyPr>
            <a:normAutofit/>
          </a:bodyPr>
          <a:lstStyle/>
          <a:p>
            <a:pPr algn="ctr"/>
            <a:r>
              <a:rPr lang="ru-RU" sz="4000" b="1" i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000" b="1" i="1" u="sng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4219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4000" b="1" u="sng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АКТУАЛЬНОСТЬ РАБОТЫ:</a:t>
            </a:r>
            <a:endParaRPr lang="ru-RU" sz="4000" b="1" u="sng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Пребывание детей на свежем воздухе имеет большое значение для физического развития. Прогулка является первым и наиболее доступным средством закаливания детского организма. Она способствует повышению его выносливости и устойчивости к неблагоприятным воздействиям внешней среды, особенно к простудным заболеваниям.</a:t>
            </a:r>
          </a:p>
          <a:p>
            <a:pPr>
              <a:buFont typeface="Wingdings" pitchFamily="2" charset="2"/>
              <a:buChar char="Ø"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На прогулке дети играют, много двигаются. Движения усиливают обмен веществ, кровообращение, улучшают аппетит. Дети преодолевают различные препятствия, становятся более подвижными, ловкими, смелыми, выносливыми. У них вырабатываются двигательные умения и навыки, укрепляется мышечная система, повышается жизненный тонус.</a:t>
            </a:r>
            <a:endParaRPr lang="ru-RU" sz="2000" dirty="0"/>
          </a:p>
        </p:txBody>
      </p:sp>
    </p:spTree>
  </p:cSld>
  <p:clrMapOvr>
    <a:masterClrMapping/>
  </p:clrMapOvr>
  <p:transition advTm="4219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490066"/>
          </a:xfrm>
        </p:spPr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b="1" i="1" u="sng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ЦЕЛЬ:</a:t>
            </a:r>
            <a:endParaRPr lang="ru-RU" b="1" i="1" u="sng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75656" y="908720"/>
            <a:ext cx="7458032" cy="533968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Укрепление здоровья, развитие двигательного опыта, формирование первоначальных экологических представлений у детей раннего возраста.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4219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b="1" u="sng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b="1" u="sng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03648" y="1412776"/>
            <a:ext cx="74888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Познакомить детей с изменениями  в природе осенью;</a:t>
            </a:r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Расширять двигательный опыт при проведении п\и и физических упражнений, </a:t>
            </a:r>
            <a:r>
              <a:rPr lang="ru-RU" sz="2400" i="1" smtClean="0">
                <a:latin typeface="Times New Roman" pitchFamily="18" charset="0"/>
                <a:cs typeface="Times New Roman" pitchFamily="18" charset="0"/>
              </a:rPr>
              <a:t>укрепить </a:t>
            </a:r>
            <a:r>
              <a:rPr lang="ru-RU" sz="2400" i="1" smtClean="0">
                <a:latin typeface="Times New Roman" pitchFamily="18" charset="0"/>
                <a:cs typeface="Times New Roman" pitchFamily="18" charset="0"/>
              </a:rPr>
              <a:t>здоровье</a:t>
            </a:r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4219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i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Наблюдение за изменениями в природе(осенью)</a:t>
            </a:r>
            <a:endParaRPr lang="ru-RU" sz="3600" b="1" i="1" u="sng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Изображение 02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435100" y="2484437"/>
            <a:ext cx="3657600" cy="2743200"/>
          </a:xfrm>
          <a:ln w="57150">
            <a:solidFill>
              <a:srgbClr val="FFC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pic>
        <p:nvPicPr>
          <p:cNvPr id="6" name="Содержимое 5" descr="Изображение 02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276850" y="2484437"/>
            <a:ext cx="3657600" cy="2743200"/>
          </a:xfrm>
          <a:ln w="57150">
            <a:solidFill>
              <a:srgbClr val="FFC000"/>
            </a:solidFill>
          </a:ln>
        </p:spPr>
      </p:pic>
    </p:spTree>
  </p:cSld>
  <p:clrMapOvr>
    <a:masterClrMapping/>
  </p:clrMapOvr>
  <p:transition advTm="4219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i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Подвижная игра «Паровоз»</a:t>
            </a:r>
            <a:endParaRPr lang="ru-RU" sz="3200" b="1" i="1" u="sng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Изображение 04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435100" y="2484437"/>
            <a:ext cx="3657600" cy="2743200"/>
          </a:xfrm>
          <a:ln w="57150">
            <a:solidFill>
              <a:srgbClr val="FFC000"/>
            </a:solidFill>
          </a:ln>
        </p:spPr>
      </p:pic>
      <p:pic>
        <p:nvPicPr>
          <p:cNvPr id="6" name="Содержимое 5" descr="Изображение 04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276850" y="2484437"/>
            <a:ext cx="3657600" cy="2743200"/>
          </a:xfrm>
          <a:ln w="57150">
            <a:solidFill>
              <a:srgbClr val="FFC000"/>
            </a:solidFill>
          </a:ln>
        </p:spPr>
      </p:pic>
    </p:spTree>
  </p:cSld>
  <p:clrMapOvr>
    <a:masterClrMapping/>
  </p:clrMapOvr>
  <p:transition advTm="4219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i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Игровая деятельность (качание на качелях и катание с горки)</a:t>
            </a:r>
            <a:endParaRPr lang="ru-RU" sz="3200" b="1" i="1" u="sng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Изображение 05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435100" y="2484437"/>
            <a:ext cx="3657600" cy="2743200"/>
          </a:xfrm>
          <a:ln w="57150">
            <a:solidFill>
              <a:srgbClr val="FFC000"/>
            </a:solidFill>
          </a:ln>
        </p:spPr>
      </p:pic>
      <p:pic>
        <p:nvPicPr>
          <p:cNvPr id="6" name="Содержимое 5" descr="Изображение 03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276850" y="2484437"/>
            <a:ext cx="3657600" cy="2743200"/>
          </a:xfrm>
          <a:ln w="57150">
            <a:solidFill>
              <a:srgbClr val="FFC000"/>
            </a:solidFill>
          </a:ln>
        </p:spPr>
      </p:pic>
    </p:spTree>
  </p:cSld>
  <p:clrMapOvr>
    <a:masterClrMapping/>
  </p:clrMapOvr>
  <p:transition advTm="4219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i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Индивидуальная работа</a:t>
            </a:r>
            <a:endParaRPr lang="ru-RU" sz="3600" i="1" u="sng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i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П\и «Догони мяч»</a:t>
            </a:r>
            <a:endParaRPr lang="ru-RU" sz="2400" b="1" i="1" u="sng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i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Д\и «Построй домик»</a:t>
            </a:r>
            <a:endParaRPr lang="ru-RU" sz="2400" b="1" i="1" u="sng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Изображение 038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1518841"/>
            <a:ext cx="4022725" cy="30170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Содержимое 7" descr="Изображение 036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64075" y="1518841"/>
            <a:ext cx="4022725" cy="30170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Tm="4219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i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Трудовая деятельность </a:t>
            </a:r>
            <a:endParaRPr lang="ru-RU" sz="3600" b="1" i="1" u="sng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Изображение 03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84375" y="1447800"/>
            <a:ext cx="6400800" cy="4800600"/>
          </a:xfrm>
          <a:ln w="57150">
            <a:solidFill>
              <a:srgbClr val="FFC000"/>
            </a:solidFill>
          </a:ln>
        </p:spPr>
      </p:pic>
    </p:spTree>
  </p:cSld>
  <p:clrMapOvr>
    <a:masterClrMapping/>
  </p:clrMapOvr>
  <p:transition advTm="4219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216</TotalTime>
  <Words>192</Words>
  <Application>Microsoft Office PowerPoint</Application>
  <PresentationFormat>Экран (4:3)</PresentationFormat>
  <Paragraphs>26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Солнцестояние</vt:lpstr>
      <vt:lpstr> Государственное  бюджетное дошкольное образовательное учреждение   детский сад №72  комбинированного вида  Красносельского района Санкт-Петербурга </vt:lpstr>
      <vt:lpstr>АКТУАЛЬНОСТЬ РАБОТЫ:</vt:lpstr>
      <vt:lpstr>ЦЕЛЬ:</vt:lpstr>
      <vt:lpstr>ЗАДАЧИ:</vt:lpstr>
      <vt:lpstr>Наблюдение за изменениями в природе(осенью)</vt:lpstr>
      <vt:lpstr>Подвижная игра «Паровоз»</vt:lpstr>
      <vt:lpstr>Игровая деятельность (качание на качелях и катание с горки)</vt:lpstr>
      <vt:lpstr>Индивидуальная работа</vt:lpstr>
      <vt:lpstr>Трудовая деятельность </vt:lpstr>
      <vt:lpstr>СПАСИБО ЗА ВНИМАНИЕ!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Режимные моменты в 1-ой младшей группе</dc:title>
  <dc:creator>Ольга</dc:creator>
  <cp:lastModifiedBy>Ольга</cp:lastModifiedBy>
  <cp:revision>33</cp:revision>
  <dcterms:created xsi:type="dcterms:W3CDTF">2011-09-28T10:27:15Z</dcterms:created>
  <dcterms:modified xsi:type="dcterms:W3CDTF">2012-04-19T09:46:02Z</dcterms:modified>
</cp:coreProperties>
</file>