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12BEF-459C-4E4F-BD0C-352D325DEF40}" type="doc">
      <dgm:prSet loTypeId="urn:microsoft.com/office/officeart/2005/8/layout/venn3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E53B189-0707-4064-9012-2711E3FFAF51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М</a:t>
          </a:r>
          <a:endParaRPr lang="ru-RU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83B5739D-730E-4AFE-B96D-E4455600C418}" type="parTrans" cxnId="{4DE6CD2A-1886-4C46-9D77-B525569F2250}">
      <dgm:prSet/>
      <dgm:spPr/>
      <dgm:t>
        <a:bodyPr/>
        <a:lstStyle/>
        <a:p>
          <a:endParaRPr lang="ru-RU"/>
        </a:p>
      </dgm:t>
    </dgm:pt>
    <dgm:pt modelId="{B344321C-0B86-4D86-BBBA-01F7BE1DC4BD}" type="sibTrans" cxnId="{4DE6CD2A-1886-4C46-9D77-B525569F2250}">
      <dgm:prSet/>
      <dgm:spPr/>
      <dgm:t>
        <a:bodyPr/>
        <a:lstStyle/>
        <a:p>
          <a:endParaRPr lang="ru-RU"/>
        </a:p>
      </dgm:t>
    </dgm:pt>
    <dgm:pt modelId="{8FDD254B-A7A3-4B97-9FBB-6289B1A1C2D8}">
      <dgm:prSet phldrT="[Текст]"/>
      <dgm:spPr/>
      <dgm:t>
        <a:bodyPr/>
        <a:lstStyle/>
        <a:p>
          <a:r>
            <a:rPr lang="ru-RU" b="1" dirty="0" smtClean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</a:t>
          </a:r>
          <a:endParaRPr lang="ru-RU" b="1" dirty="0">
            <a:solidFill>
              <a:srgbClr val="3333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06A0B552-DD05-48D0-9362-8322752BB7E8}" type="parTrans" cxnId="{2A4D9614-457C-433E-94C6-B9DE1C56CE3A}">
      <dgm:prSet/>
      <dgm:spPr/>
      <dgm:t>
        <a:bodyPr/>
        <a:lstStyle/>
        <a:p>
          <a:endParaRPr lang="ru-RU"/>
        </a:p>
      </dgm:t>
    </dgm:pt>
    <dgm:pt modelId="{EBD29791-9A82-434A-9C55-C4C617D9F71B}" type="sibTrans" cxnId="{2A4D9614-457C-433E-94C6-B9DE1C56CE3A}">
      <dgm:prSet/>
      <dgm:spPr/>
      <dgm:t>
        <a:bodyPr/>
        <a:lstStyle/>
        <a:p>
          <a:endParaRPr lang="ru-RU"/>
        </a:p>
      </dgm:t>
    </dgm:pt>
    <dgm:pt modelId="{EF3DA76C-D868-4446-A08E-A80CAB3A147C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Л</a:t>
          </a:r>
          <a:endParaRPr lang="ru-RU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A31BBBB-92DE-4318-A834-B18F8235697B}" type="parTrans" cxnId="{8F79C2C1-3D75-42AE-87F7-4C0C67E1C079}">
      <dgm:prSet/>
      <dgm:spPr/>
      <dgm:t>
        <a:bodyPr/>
        <a:lstStyle/>
        <a:p>
          <a:endParaRPr lang="ru-RU"/>
        </a:p>
      </dgm:t>
    </dgm:pt>
    <dgm:pt modelId="{8E855F78-1780-4BCE-855D-F60F50D6C929}" type="sibTrans" cxnId="{8F79C2C1-3D75-42AE-87F7-4C0C67E1C079}">
      <dgm:prSet/>
      <dgm:spPr/>
      <dgm:t>
        <a:bodyPr/>
        <a:lstStyle/>
        <a:p>
          <a:endParaRPr lang="ru-RU"/>
        </a:p>
      </dgm:t>
    </dgm:pt>
    <dgm:pt modelId="{D831D0E8-FC2F-417C-8A50-B7132907CF42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</a:t>
          </a:r>
          <a:endParaRPr lang="ru-RU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2906A97-F5A7-4243-91E1-2EDEF5FF9D0D}" type="parTrans" cxnId="{C556B844-3FF7-48D8-AAAE-B827F5A1606D}">
      <dgm:prSet/>
      <dgm:spPr/>
      <dgm:t>
        <a:bodyPr/>
        <a:lstStyle/>
        <a:p>
          <a:endParaRPr lang="ru-RU"/>
        </a:p>
      </dgm:t>
    </dgm:pt>
    <dgm:pt modelId="{C8376CF7-2716-44AF-B5BA-D986C510E351}" type="sibTrans" cxnId="{C556B844-3FF7-48D8-AAAE-B827F5A1606D}">
      <dgm:prSet/>
      <dgm:spPr/>
      <dgm:t>
        <a:bodyPr/>
        <a:lstStyle/>
        <a:p>
          <a:endParaRPr lang="ru-RU"/>
        </a:p>
      </dgm:t>
    </dgm:pt>
    <dgm:pt modelId="{446CA65D-CB69-46F3-B3D9-11BB3C3F4571}" type="pres">
      <dgm:prSet presAssocID="{66612BEF-459C-4E4F-BD0C-352D325DEF4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98A81F-6172-48FF-A315-DC20E1D6D860}" type="pres">
      <dgm:prSet presAssocID="{9E53B189-0707-4064-9012-2711E3FFAF51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A0F06-B176-4222-B794-F8A2ACEF7896}" type="pres">
      <dgm:prSet presAssocID="{B344321C-0B86-4D86-BBBA-01F7BE1DC4BD}" presName="space" presStyleCnt="0"/>
      <dgm:spPr/>
    </dgm:pt>
    <dgm:pt modelId="{F714F26A-66E6-47A5-BA72-4D05BE71D5ED}" type="pres">
      <dgm:prSet presAssocID="{8FDD254B-A7A3-4B97-9FBB-6289B1A1C2D8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B16E1-7DA5-48EB-B3D7-8BC424EC9F8B}" type="pres">
      <dgm:prSet presAssocID="{EBD29791-9A82-434A-9C55-C4C617D9F71B}" presName="space" presStyleCnt="0"/>
      <dgm:spPr/>
    </dgm:pt>
    <dgm:pt modelId="{71C6594F-E037-4259-BCD1-AAD3B842C68C}" type="pres">
      <dgm:prSet presAssocID="{EF3DA76C-D868-4446-A08E-A80CAB3A147C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0814D-27E9-4EA5-92C4-69241B91B41B}" type="pres">
      <dgm:prSet presAssocID="{8E855F78-1780-4BCE-855D-F60F50D6C929}" presName="space" presStyleCnt="0"/>
      <dgm:spPr/>
    </dgm:pt>
    <dgm:pt modelId="{7639CDC6-C8AB-48DF-84F2-A06C8023F0E7}" type="pres">
      <dgm:prSet presAssocID="{D831D0E8-FC2F-417C-8A50-B7132907CF42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79C2C1-3D75-42AE-87F7-4C0C67E1C079}" srcId="{66612BEF-459C-4E4F-BD0C-352D325DEF40}" destId="{EF3DA76C-D868-4446-A08E-A80CAB3A147C}" srcOrd="2" destOrd="0" parTransId="{FA31BBBB-92DE-4318-A834-B18F8235697B}" sibTransId="{8E855F78-1780-4BCE-855D-F60F50D6C929}"/>
    <dgm:cxn modelId="{1278F070-32B8-45FD-90B5-2FB0ADB42C4C}" type="presOf" srcId="{EF3DA76C-D868-4446-A08E-A80CAB3A147C}" destId="{71C6594F-E037-4259-BCD1-AAD3B842C68C}" srcOrd="0" destOrd="0" presId="urn:microsoft.com/office/officeart/2005/8/layout/venn3"/>
    <dgm:cxn modelId="{2750D078-DFC1-4AE2-B8D8-30631A5DB0B3}" type="presOf" srcId="{66612BEF-459C-4E4F-BD0C-352D325DEF40}" destId="{446CA65D-CB69-46F3-B3D9-11BB3C3F4571}" srcOrd="0" destOrd="0" presId="urn:microsoft.com/office/officeart/2005/8/layout/venn3"/>
    <dgm:cxn modelId="{C556B844-3FF7-48D8-AAAE-B827F5A1606D}" srcId="{66612BEF-459C-4E4F-BD0C-352D325DEF40}" destId="{D831D0E8-FC2F-417C-8A50-B7132907CF42}" srcOrd="3" destOrd="0" parTransId="{D2906A97-F5A7-4243-91E1-2EDEF5FF9D0D}" sibTransId="{C8376CF7-2716-44AF-B5BA-D986C510E351}"/>
    <dgm:cxn modelId="{4DE6CD2A-1886-4C46-9D77-B525569F2250}" srcId="{66612BEF-459C-4E4F-BD0C-352D325DEF40}" destId="{9E53B189-0707-4064-9012-2711E3FFAF51}" srcOrd="0" destOrd="0" parTransId="{83B5739D-730E-4AFE-B96D-E4455600C418}" sibTransId="{B344321C-0B86-4D86-BBBA-01F7BE1DC4BD}"/>
    <dgm:cxn modelId="{BD3E9E0F-88C5-4D03-90AA-3D956F09D383}" type="presOf" srcId="{D831D0E8-FC2F-417C-8A50-B7132907CF42}" destId="{7639CDC6-C8AB-48DF-84F2-A06C8023F0E7}" srcOrd="0" destOrd="0" presId="urn:microsoft.com/office/officeart/2005/8/layout/venn3"/>
    <dgm:cxn modelId="{EAA559DD-6253-416C-91B8-737308A784B8}" type="presOf" srcId="{9E53B189-0707-4064-9012-2711E3FFAF51}" destId="{5E98A81F-6172-48FF-A315-DC20E1D6D860}" srcOrd="0" destOrd="0" presId="urn:microsoft.com/office/officeart/2005/8/layout/venn3"/>
    <dgm:cxn modelId="{2A4D9614-457C-433E-94C6-B9DE1C56CE3A}" srcId="{66612BEF-459C-4E4F-BD0C-352D325DEF40}" destId="{8FDD254B-A7A3-4B97-9FBB-6289B1A1C2D8}" srcOrd="1" destOrd="0" parTransId="{06A0B552-DD05-48D0-9362-8322752BB7E8}" sibTransId="{EBD29791-9A82-434A-9C55-C4C617D9F71B}"/>
    <dgm:cxn modelId="{3493D1C5-7CF6-450A-B69F-44BF94EF53B0}" type="presOf" srcId="{8FDD254B-A7A3-4B97-9FBB-6289B1A1C2D8}" destId="{F714F26A-66E6-47A5-BA72-4D05BE71D5ED}" srcOrd="0" destOrd="0" presId="urn:microsoft.com/office/officeart/2005/8/layout/venn3"/>
    <dgm:cxn modelId="{148EFA48-409A-4E65-A8BF-6122FDE65FD4}" type="presParOf" srcId="{446CA65D-CB69-46F3-B3D9-11BB3C3F4571}" destId="{5E98A81F-6172-48FF-A315-DC20E1D6D860}" srcOrd="0" destOrd="0" presId="urn:microsoft.com/office/officeart/2005/8/layout/venn3"/>
    <dgm:cxn modelId="{9470C521-5CAF-4942-B99C-101CAA745498}" type="presParOf" srcId="{446CA65D-CB69-46F3-B3D9-11BB3C3F4571}" destId="{233A0F06-B176-4222-B794-F8A2ACEF7896}" srcOrd="1" destOrd="0" presId="urn:microsoft.com/office/officeart/2005/8/layout/venn3"/>
    <dgm:cxn modelId="{6E490EEE-E15D-4E67-88E7-C8A5908F44CD}" type="presParOf" srcId="{446CA65D-CB69-46F3-B3D9-11BB3C3F4571}" destId="{F714F26A-66E6-47A5-BA72-4D05BE71D5ED}" srcOrd="2" destOrd="0" presId="urn:microsoft.com/office/officeart/2005/8/layout/venn3"/>
    <dgm:cxn modelId="{3DDC8C54-CEA1-4CDE-BD87-F8BCF684259E}" type="presParOf" srcId="{446CA65D-CB69-46F3-B3D9-11BB3C3F4571}" destId="{C1BB16E1-7DA5-48EB-B3D7-8BC424EC9F8B}" srcOrd="3" destOrd="0" presId="urn:microsoft.com/office/officeart/2005/8/layout/venn3"/>
    <dgm:cxn modelId="{9966BD9D-2358-4C56-B353-73684A6B5FA2}" type="presParOf" srcId="{446CA65D-CB69-46F3-B3D9-11BB3C3F4571}" destId="{71C6594F-E037-4259-BCD1-AAD3B842C68C}" srcOrd="4" destOrd="0" presId="urn:microsoft.com/office/officeart/2005/8/layout/venn3"/>
    <dgm:cxn modelId="{F7468CD9-A259-4346-B840-47609C21DEBC}" type="presParOf" srcId="{446CA65D-CB69-46F3-B3D9-11BB3C3F4571}" destId="{DEE0814D-27E9-4EA5-92C4-69241B91B41B}" srcOrd="5" destOrd="0" presId="urn:microsoft.com/office/officeart/2005/8/layout/venn3"/>
    <dgm:cxn modelId="{3E911A2D-6EA8-4042-B59A-C60422DF996F}" type="presParOf" srcId="{446CA65D-CB69-46F3-B3D9-11BB3C3F4571}" destId="{7639CDC6-C8AB-48DF-84F2-A06C8023F0E7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E1088C-D00C-4178-B118-09F4A6B86C1F}" type="doc">
      <dgm:prSet loTypeId="urn:microsoft.com/office/officeart/2005/8/layout/venn3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C3D1718-21F3-40E3-8073-40B31DB53FAD}">
      <dgm:prSet phldrT="[Текст]"/>
      <dgm:spPr/>
      <dgm:t>
        <a:bodyPr/>
        <a:lstStyle/>
        <a:p>
          <a:r>
            <a:rPr lang="ru-RU" b="1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Д</a:t>
          </a:r>
          <a:endParaRPr lang="ru-RU" b="1" dirty="0">
            <a:solidFill>
              <a:srgbClr val="FF33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B4F1DF5-F755-4EE5-941A-1EE9E50960FD}" type="parTrans" cxnId="{D9CBD004-72A9-4804-AE07-EA07791816CD}">
      <dgm:prSet/>
      <dgm:spPr/>
      <dgm:t>
        <a:bodyPr/>
        <a:lstStyle/>
        <a:p>
          <a:endParaRPr lang="ru-RU"/>
        </a:p>
      </dgm:t>
    </dgm:pt>
    <dgm:pt modelId="{B0E8BB12-CFD1-482C-816C-3326E2D567EA}" type="sibTrans" cxnId="{D9CBD004-72A9-4804-AE07-EA07791816CD}">
      <dgm:prSet/>
      <dgm:spPr/>
      <dgm:t>
        <a:bodyPr/>
        <a:lstStyle/>
        <a:p>
          <a:endParaRPr lang="ru-RU"/>
        </a:p>
      </dgm:t>
    </dgm:pt>
    <dgm:pt modelId="{CD68ACB4-957B-40B2-9AB7-BA3A4F59C6F2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Ц</a:t>
          </a:r>
          <a:endParaRPr lang="ru-RU" b="1" dirty="0">
            <a:solidFill>
              <a:schemeClr val="tx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EF4351E-9EF5-47B7-897D-CC7955255FCB}" type="parTrans" cxnId="{1B068332-028C-468D-9726-36F0F6D05170}">
      <dgm:prSet/>
      <dgm:spPr/>
      <dgm:t>
        <a:bodyPr/>
        <a:lstStyle/>
        <a:p>
          <a:endParaRPr lang="ru-RU"/>
        </a:p>
      </dgm:t>
    </dgm:pt>
    <dgm:pt modelId="{435A1D48-54BE-40D1-A469-D315A115FBC3}" type="sibTrans" cxnId="{1B068332-028C-468D-9726-36F0F6D05170}">
      <dgm:prSet/>
      <dgm:spPr/>
      <dgm:t>
        <a:bodyPr/>
        <a:lstStyle/>
        <a:p>
          <a:endParaRPr lang="ru-RU"/>
        </a:p>
      </dgm:t>
    </dgm:pt>
    <dgm:pt modelId="{55503469-2CDB-46B9-B6CD-6814AE157330}">
      <dgm:prSet phldrT="[Текст]"/>
      <dgm:spPr/>
      <dgm:t>
        <a:bodyPr/>
        <a:lstStyle/>
        <a:p>
          <a:r>
            <a:rPr lang="ru-RU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Ы</a:t>
          </a:r>
          <a:endParaRPr lang="ru-RU" b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3DB5985F-6488-4E94-8920-B535FEFF2C99}" type="parTrans" cxnId="{546B6878-648D-45C1-B0B6-F7A7BCAA0958}">
      <dgm:prSet/>
      <dgm:spPr/>
      <dgm:t>
        <a:bodyPr/>
        <a:lstStyle/>
        <a:p>
          <a:endParaRPr lang="ru-RU"/>
        </a:p>
      </dgm:t>
    </dgm:pt>
    <dgm:pt modelId="{E8A7A12F-6080-4165-AF5C-B319E5396197}" type="sibTrans" cxnId="{546B6878-648D-45C1-B0B6-F7A7BCAA0958}">
      <dgm:prSet/>
      <dgm:spPr/>
      <dgm:t>
        <a:bodyPr/>
        <a:lstStyle/>
        <a:p>
          <a:endParaRPr lang="ru-RU"/>
        </a:p>
      </dgm:t>
    </dgm:pt>
    <dgm:pt modelId="{9B28D258-7D84-4D3E-A4D6-4DC2CAD20B9A}">
      <dgm:prSet phldrT="[Текст]"/>
      <dgm:spPr/>
      <dgm:t>
        <a:bodyPr/>
        <a:lstStyle/>
        <a:p>
          <a:r>
            <a:rPr lang="ru-RU" b="1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!</a:t>
          </a:r>
          <a:endParaRPr lang="ru-RU" b="1" dirty="0">
            <a:solidFill>
              <a:schemeClr val="accent4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B341EC72-6504-4DCA-8202-7D7F2A012550}" type="parTrans" cxnId="{84003F47-7053-4016-9D12-B80EDC0D38E5}">
      <dgm:prSet/>
      <dgm:spPr/>
      <dgm:t>
        <a:bodyPr/>
        <a:lstStyle/>
        <a:p>
          <a:endParaRPr lang="ru-RU"/>
        </a:p>
      </dgm:t>
    </dgm:pt>
    <dgm:pt modelId="{DC2A7713-49B2-47A6-92E6-BC5A4E987498}" type="sibTrans" cxnId="{84003F47-7053-4016-9D12-B80EDC0D38E5}">
      <dgm:prSet/>
      <dgm:spPr/>
      <dgm:t>
        <a:bodyPr/>
        <a:lstStyle/>
        <a:p>
          <a:endParaRPr lang="ru-RU"/>
        </a:p>
      </dgm:t>
    </dgm:pt>
    <dgm:pt modelId="{F0D1C6A0-6AE3-4478-BCA0-1963AF8130D5}" type="pres">
      <dgm:prSet presAssocID="{EAE1088C-D00C-4178-B118-09F4A6B86C1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C5F6B0-4D31-493A-9460-1EC566C3BB84}" type="pres">
      <dgm:prSet presAssocID="{3C3D1718-21F3-40E3-8073-40B31DB53FAD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2DF3E-E78D-462F-A5CC-E16C67B01821}" type="pres">
      <dgm:prSet presAssocID="{B0E8BB12-CFD1-482C-816C-3326E2D567EA}" presName="space" presStyleCnt="0"/>
      <dgm:spPr/>
    </dgm:pt>
    <dgm:pt modelId="{6EF1AF08-9334-480F-9092-2F9E329DD69C}" type="pres">
      <dgm:prSet presAssocID="{CD68ACB4-957B-40B2-9AB7-BA3A4F59C6F2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4B1EE-0694-4A8B-ADE2-6079FF95B405}" type="pres">
      <dgm:prSet presAssocID="{435A1D48-54BE-40D1-A469-D315A115FBC3}" presName="space" presStyleCnt="0"/>
      <dgm:spPr/>
    </dgm:pt>
    <dgm:pt modelId="{6FC185DC-2AFF-4C48-ABA6-A267AA6D91B6}" type="pres">
      <dgm:prSet presAssocID="{55503469-2CDB-46B9-B6CD-6814AE157330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37D8B-7FC9-4805-BF3E-0815E46E311C}" type="pres">
      <dgm:prSet presAssocID="{E8A7A12F-6080-4165-AF5C-B319E5396197}" presName="space" presStyleCnt="0"/>
      <dgm:spPr/>
    </dgm:pt>
    <dgm:pt modelId="{218F0263-153A-4B8C-B3FB-8AB83B00CF86}" type="pres">
      <dgm:prSet presAssocID="{9B28D258-7D84-4D3E-A4D6-4DC2CAD20B9A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350382-5ACC-44D5-9A8A-39F6AFECC2B8}" type="presOf" srcId="{9B28D258-7D84-4D3E-A4D6-4DC2CAD20B9A}" destId="{218F0263-153A-4B8C-B3FB-8AB83B00CF86}" srcOrd="0" destOrd="0" presId="urn:microsoft.com/office/officeart/2005/8/layout/venn3"/>
    <dgm:cxn modelId="{546B6878-648D-45C1-B0B6-F7A7BCAA0958}" srcId="{EAE1088C-D00C-4178-B118-09F4A6B86C1F}" destId="{55503469-2CDB-46B9-B6CD-6814AE157330}" srcOrd="2" destOrd="0" parTransId="{3DB5985F-6488-4E94-8920-B535FEFF2C99}" sibTransId="{E8A7A12F-6080-4165-AF5C-B319E5396197}"/>
    <dgm:cxn modelId="{AE58F39F-B9FC-4BFB-8915-49931CB3AE25}" type="presOf" srcId="{CD68ACB4-957B-40B2-9AB7-BA3A4F59C6F2}" destId="{6EF1AF08-9334-480F-9092-2F9E329DD69C}" srcOrd="0" destOrd="0" presId="urn:microsoft.com/office/officeart/2005/8/layout/venn3"/>
    <dgm:cxn modelId="{84003F47-7053-4016-9D12-B80EDC0D38E5}" srcId="{EAE1088C-D00C-4178-B118-09F4A6B86C1F}" destId="{9B28D258-7D84-4D3E-A4D6-4DC2CAD20B9A}" srcOrd="3" destOrd="0" parTransId="{B341EC72-6504-4DCA-8202-7D7F2A012550}" sibTransId="{DC2A7713-49B2-47A6-92E6-BC5A4E987498}"/>
    <dgm:cxn modelId="{8E836F04-F596-4900-9F79-4A60E4F1081B}" type="presOf" srcId="{3C3D1718-21F3-40E3-8073-40B31DB53FAD}" destId="{F9C5F6B0-4D31-493A-9460-1EC566C3BB84}" srcOrd="0" destOrd="0" presId="urn:microsoft.com/office/officeart/2005/8/layout/venn3"/>
    <dgm:cxn modelId="{D9CBD004-72A9-4804-AE07-EA07791816CD}" srcId="{EAE1088C-D00C-4178-B118-09F4A6B86C1F}" destId="{3C3D1718-21F3-40E3-8073-40B31DB53FAD}" srcOrd="0" destOrd="0" parTransId="{FB4F1DF5-F755-4EE5-941A-1EE9E50960FD}" sibTransId="{B0E8BB12-CFD1-482C-816C-3326E2D567EA}"/>
    <dgm:cxn modelId="{DA1BEB35-B989-4EFC-823F-C18BE0E90413}" type="presOf" srcId="{55503469-2CDB-46B9-B6CD-6814AE157330}" destId="{6FC185DC-2AFF-4C48-ABA6-A267AA6D91B6}" srcOrd="0" destOrd="0" presId="urn:microsoft.com/office/officeart/2005/8/layout/venn3"/>
    <dgm:cxn modelId="{1B068332-028C-468D-9726-36F0F6D05170}" srcId="{EAE1088C-D00C-4178-B118-09F4A6B86C1F}" destId="{CD68ACB4-957B-40B2-9AB7-BA3A4F59C6F2}" srcOrd="1" destOrd="0" parTransId="{DEF4351E-9EF5-47B7-897D-CC7955255FCB}" sibTransId="{435A1D48-54BE-40D1-A469-D315A115FBC3}"/>
    <dgm:cxn modelId="{EB210185-F3D0-4203-BA61-2DA9DD1283E6}" type="presOf" srcId="{EAE1088C-D00C-4178-B118-09F4A6B86C1F}" destId="{F0D1C6A0-6AE3-4478-BCA0-1963AF8130D5}" srcOrd="0" destOrd="0" presId="urn:microsoft.com/office/officeart/2005/8/layout/venn3"/>
    <dgm:cxn modelId="{7DC2EEE9-4AAE-4797-8DB4-6CDDFFB461A5}" type="presParOf" srcId="{F0D1C6A0-6AE3-4478-BCA0-1963AF8130D5}" destId="{F9C5F6B0-4D31-493A-9460-1EC566C3BB84}" srcOrd="0" destOrd="0" presId="urn:microsoft.com/office/officeart/2005/8/layout/venn3"/>
    <dgm:cxn modelId="{91081FC2-D7F7-4ED0-98A1-E770E5390B0A}" type="presParOf" srcId="{F0D1C6A0-6AE3-4478-BCA0-1963AF8130D5}" destId="{B842DF3E-E78D-462F-A5CC-E16C67B01821}" srcOrd="1" destOrd="0" presId="urn:microsoft.com/office/officeart/2005/8/layout/venn3"/>
    <dgm:cxn modelId="{CA92A9B6-C3EF-4501-A0F9-6FBDCBD6D6A9}" type="presParOf" srcId="{F0D1C6A0-6AE3-4478-BCA0-1963AF8130D5}" destId="{6EF1AF08-9334-480F-9092-2F9E329DD69C}" srcOrd="2" destOrd="0" presId="urn:microsoft.com/office/officeart/2005/8/layout/venn3"/>
    <dgm:cxn modelId="{ED40212D-2D39-46CD-9429-4DF004A972FB}" type="presParOf" srcId="{F0D1C6A0-6AE3-4478-BCA0-1963AF8130D5}" destId="{B4C4B1EE-0694-4A8B-ADE2-6079FF95B405}" srcOrd="3" destOrd="0" presId="urn:microsoft.com/office/officeart/2005/8/layout/venn3"/>
    <dgm:cxn modelId="{178D72AA-5C19-4F60-B8AC-EEF3EC62AA26}" type="presParOf" srcId="{F0D1C6A0-6AE3-4478-BCA0-1963AF8130D5}" destId="{6FC185DC-2AFF-4C48-ABA6-A267AA6D91B6}" srcOrd="4" destOrd="0" presId="urn:microsoft.com/office/officeart/2005/8/layout/venn3"/>
    <dgm:cxn modelId="{65CB6437-2690-44C7-B74D-E001557AA8F7}" type="presParOf" srcId="{F0D1C6A0-6AE3-4478-BCA0-1963AF8130D5}" destId="{8F737D8B-7FC9-4805-BF3E-0815E46E311C}" srcOrd="5" destOrd="0" presId="urn:microsoft.com/office/officeart/2005/8/layout/venn3"/>
    <dgm:cxn modelId="{11493CF7-A3FA-4E44-AF98-589314A76B5C}" type="presParOf" srcId="{F0D1C6A0-6AE3-4478-BCA0-1963AF8130D5}" destId="{218F0263-153A-4B8C-B3FB-8AB83B00CF86}" srcOrd="6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8A81F-6172-48FF-A315-DC20E1D6D860}">
      <dsp:nvSpPr>
        <dsp:cNvPr id="0" name=""/>
        <dsp:cNvSpPr/>
      </dsp:nvSpPr>
      <dsp:spPr>
        <a:xfrm>
          <a:off x="1297" y="1706489"/>
          <a:ext cx="1301929" cy="130192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74930" rIns="7165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М</a:t>
          </a:r>
          <a:endParaRPr lang="ru-RU" sz="59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91960" y="1897152"/>
        <a:ext cx="920603" cy="920603"/>
      </dsp:txXfrm>
    </dsp:sp>
    <dsp:sp modelId="{F714F26A-66E6-47A5-BA72-4D05BE71D5ED}">
      <dsp:nvSpPr>
        <dsp:cNvPr id="0" name=""/>
        <dsp:cNvSpPr/>
      </dsp:nvSpPr>
      <dsp:spPr>
        <a:xfrm>
          <a:off x="1042841" y="1706489"/>
          <a:ext cx="1301929" cy="1301929"/>
        </a:xfrm>
        <a:prstGeom prst="ellipse">
          <a:avLst/>
        </a:prstGeom>
        <a:solidFill>
          <a:schemeClr val="accent2">
            <a:alpha val="50000"/>
            <a:hueOff val="-54397"/>
            <a:satOff val="-3144"/>
            <a:lumOff val="4314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74930" rIns="7165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1" kern="1200" dirty="0" smtClean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</a:t>
          </a:r>
          <a:endParaRPr lang="ru-RU" sz="5900" b="1" kern="1200" dirty="0">
            <a:solidFill>
              <a:srgbClr val="3333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233504" y="1897152"/>
        <a:ext cx="920603" cy="920603"/>
      </dsp:txXfrm>
    </dsp:sp>
    <dsp:sp modelId="{71C6594F-E037-4259-BCD1-AAD3B842C68C}">
      <dsp:nvSpPr>
        <dsp:cNvPr id="0" name=""/>
        <dsp:cNvSpPr/>
      </dsp:nvSpPr>
      <dsp:spPr>
        <a:xfrm>
          <a:off x="2084385" y="1706489"/>
          <a:ext cx="1301929" cy="1301929"/>
        </a:xfrm>
        <a:prstGeom prst="ellipse">
          <a:avLst/>
        </a:prstGeom>
        <a:solidFill>
          <a:schemeClr val="accent2">
            <a:alpha val="50000"/>
            <a:hueOff val="-108794"/>
            <a:satOff val="-6288"/>
            <a:lumOff val="8627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74930" rIns="7165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Л</a:t>
          </a:r>
          <a:endParaRPr lang="ru-RU" sz="59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2275048" y="1897152"/>
        <a:ext cx="920603" cy="920603"/>
      </dsp:txXfrm>
    </dsp:sp>
    <dsp:sp modelId="{7639CDC6-C8AB-48DF-84F2-A06C8023F0E7}">
      <dsp:nvSpPr>
        <dsp:cNvPr id="0" name=""/>
        <dsp:cNvSpPr/>
      </dsp:nvSpPr>
      <dsp:spPr>
        <a:xfrm>
          <a:off x="3125928" y="1706489"/>
          <a:ext cx="1301929" cy="1301929"/>
        </a:xfrm>
        <a:prstGeom prst="ellipse">
          <a:avLst/>
        </a:prstGeom>
        <a:solidFill>
          <a:schemeClr val="accent2">
            <a:alpha val="50000"/>
            <a:hueOff val="-163191"/>
            <a:satOff val="-9432"/>
            <a:lumOff val="12941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74930" rIns="7165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</a:t>
          </a:r>
          <a:endParaRPr lang="ru-RU" sz="59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316591" y="1897152"/>
        <a:ext cx="920603" cy="920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5F6B0-4D31-493A-9460-1EC566C3BB84}">
      <dsp:nvSpPr>
        <dsp:cNvPr id="0" name=""/>
        <dsp:cNvSpPr/>
      </dsp:nvSpPr>
      <dsp:spPr>
        <a:xfrm>
          <a:off x="1297" y="1813646"/>
          <a:ext cx="1301929" cy="130192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74930" rIns="7165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1" kern="1200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Д</a:t>
          </a:r>
          <a:endParaRPr lang="ru-RU" sz="5900" b="1" kern="1200" dirty="0">
            <a:solidFill>
              <a:srgbClr val="FF33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91960" y="2004309"/>
        <a:ext cx="920603" cy="920603"/>
      </dsp:txXfrm>
    </dsp:sp>
    <dsp:sp modelId="{6EF1AF08-9334-480F-9092-2F9E329DD69C}">
      <dsp:nvSpPr>
        <dsp:cNvPr id="0" name=""/>
        <dsp:cNvSpPr/>
      </dsp:nvSpPr>
      <dsp:spPr>
        <a:xfrm>
          <a:off x="1042841" y="1813646"/>
          <a:ext cx="1301929" cy="1301929"/>
        </a:xfrm>
        <a:prstGeom prst="ellipse">
          <a:avLst/>
        </a:prstGeom>
        <a:solidFill>
          <a:schemeClr val="accent2">
            <a:alpha val="50000"/>
            <a:hueOff val="-54397"/>
            <a:satOff val="-3144"/>
            <a:lumOff val="4314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74930" rIns="7165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1" kern="1200" dirty="0" smtClean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Ц</a:t>
          </a:r>
          <a:endParaRPr lang="ru-RU" sz="5900" b="1" kern="1200" dirty="0">
            <a:solidFill>
              <a:schemeClr val="tx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233504" y="2004309"/>
        <a:ext cx="920603" cy="920603"/>
      </dsp:txXfrm>
    </dsp:sp>
    <dsp:sp modelId="{6FC185DC-2AFF-4C48-ABA6-A267AA6D91B6}">
      <dsp:nvSpPr>
        <dsp:cNvPr id="0" name=""/>
        <dsp:cNvSpPr/>
      </dsp:nvSpPr>
      <dsp:spPr>
        <a:xfrm>
          <a:off x="2084385" y="1813646"/>
          <a:ext cx="1301929" cy="1301929"/>
        </a:xfrm>
        <a:prstGeom prst="ellipse">
          <a:avLst/>
        </a:prstGeom>
        <a:solidFill>
          <a:schemeClr val="accent2">
            <a:alpha val="50000"/>
            <a:hueOff val="-108794"/>
            <a:satOff val="-6288"/>
            <a:lumOff val="8627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74930" rIns="7165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Ы</a:t>
          </a:r>
          <a:endParaRPr lang="ru-RU" sz="5900" b="1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2275048" y="2004309"/>
        <a:ext cx="920603" cy="920603"/>
      </dsp:txXfrm>
    </dsp:sp>
    <dsp:sp modelId="{218F0263-153A-4B8C-B3FB-8AB83B00CF86}">
      <dsp:nvSpPr>
        <dsp:cNvPr id="0" name=""/>
        <dsp:cNvSpPr/>
      </dsp:nvSpPr>
      <dsp:spPr>
        <a:xfrm>
          <a:off x="3125928" y="1813646"/>
          <a:ext cx="1301929" cy="1301929"/>
        </a:xfrm>
        <a:prstGeom prst="ellipse">
          <a:avLst/>
        </a:prstGeom>
        <a:solidFill>
          <a:schemeClr val="accent2">
            <a:alpha val="50000"/>
            <a:hueOff val="-163191"/>
            <a:satOff val="-9432"/>
            <a:lumOff val="12941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74930" rIns="7165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1" kern="1200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!</a:t>
          </a:r>
          <a:endParaRPr lang="ru-RU" sz="5900" b="1" kern="1200" dirty="0">
            <a:solidFill>
              <a:schemeClr val="accent4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316591" y="2004309"/>
        <a:ext cx="920603" cy="92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DAC7E-A484-4BEB-B76A-E772F7018FF7}" type="datetimeFigureOut">
              <a:rPr lang="ru-RU"/>
              <a:pPr>
                <a:defRPr/>
              </a:pPr>
              <a:t>25.08.2011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25E37-AEEF-447D-B559-71295A195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F0549-3E55-481D-AC76-6BEC35FA8EEC}" type="datetimeFigureOut">
              <a:rPr lang="ru-RU"/>
              <a:pPr>
                <a:defRPr/>
              </a:pPr>
              <a:t>25.08.2011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59146-62D7-40C6-A88B-B56DFB6B7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3B3F9-C4B3-4472-95E4-B49C2E57CE94}" type="datetimeFigureOut">
              <a:rPr lang="ru-RU"/>
              <a:pPr>
                <a:defRPr/>
              </a:pPr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C045-E1BD-4318-8567-6415540F1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6281C-0BD4-4C10-AED4-21F3A74BC3F3}" type="datetimeFigureOut">
              <a:rPr lang="ru-RU"/>
              <a:pPr>
                <a:defRPr/>
              </a:pPr>
              <a:t>25.08.2011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17A77-FD27-4393-9EB0-A15CFD66B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571DC-5B7F-4089-8AA5-760C30A791C6}" type="datetimeFigureOut">
              <a:rPr lang="ru-RU"/>
              <a:pPr>
                <a:defRPr/>
              </a:pPr>
              <a:t>25.08.2011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6C71C-A9D6-49BA-A094-B5640C225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B232C-7077-4523-AFF4-9F4B9C897A3E}" type="datetimeFigureOut">
              <a:rPr lang="ru-RU"/>
              <a:pPr>
                <a:defRPr/>
              </a:pPr>
              <a:t>25.08.2011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D4C80-F04A-4DED-8201-2239D59332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0EFBA-5BD5-4B2C-BCA1-1367CB4158C2}" type="datetimeFigureOut">
              <a:rPr lang="ru-RU"/>
              <a:pPr>
                <a:defRPr/>
              </a:pPr>
              <a:t>25.08.2011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AC19-56A8-4913-8720-4B2BB876A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5E6AF-6C5B-4C30-94CC-AFF855D96A5A}" type="datetimeFigureOut">
              <a:rPr lang="ru-RU"/>
              <a:pPr>
                <a:defRPr/>
              </a:pPr>
              <a:t>25.08.2011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3456F-9CC9-48CB-9C2B-7161C3BA5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057E-8FA4-4CBE-AD35-162E28B9C3AF}" type="datetimeFigureOut">
              <a:rPr lang="ru-RU"/>
              <a:pPr>
                <a:defRPr/>
              </a:pPr>
              <a:t>25.08.2011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C2714-CAC4-43AE-BD96-6146A609F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56C6A-3AC9-4823-AA79-DAD1CA73E95B}" type="datetimeFigureOut">
              <a:rPr lang="ru-RU"/>
              <a:pPr>
                <a:defRPr/>
              </a:pPr>
              <a:t>25.08.2011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2DF32-C929-4D50-9F31-F1B76800D0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B4D58-2EB0-409D-B014-F3D5F98627C9}" type="datetimeFigureOut">
              <a:rPr lang="ru-RU"/>
              <a:pPr>
                <a:defRPr/>
              </a:pPr>
              <a:t>25.08.2011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EF6D8-FD20-4071-8E01-F6C745866A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3C7B48-98DB-4FF4-8475-DDBE45B691D3}" type="datetimeFigureOut">
              <a:rPr lang="ru-RU"/>
              <a:pPr>
                <a:defRPr/>
              </a:pPr>
              <a:t>25.08.2011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B8053E-E8D9-43DA-B8C8-58EC8E8675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19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628800"/>
            <a:ext cx="6840760" cy="122889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Учим </a:t>
            </a:r>
            <a:r>
              <a:rPr lang="ru-RU" b="1" dirty="0" err="1" smtClean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стихотворениЕ</a:t>
            </a:r>
            <a:r>
              <a:rPr lang="ru-RU" b="1" dirty="0" smtClean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«Дед Мороз» с детьми</a:t>
            </a:r>
            <a:endParaRPr lang="ru-RU" b="1" dirty="0">
              <a:solidFill>
                <a:srgbClr val="00206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reflection blurRad="12700" stA="48000" endA="300" endPos="55000" dir="5400000" sy="-90000" algn="bl" rotWithShape="0"/>
              </a:effectLst>
              <a:latin typeface="Arial Black" pitchFamily="34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284984"/>
            <a:ext cx="8280400" cy="5762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443329"/>
                </a:solidFill>
                <a:latin typeface="Arial" pitchFamily="34" charset="0"/>
                <a:cs typeface="Arial" pitchFamily="34" charset="0"/>
              </a:rPr>
              <a:t>Заучивание стихотворений с помощью </a:t>
            </a:r>
            <a:r>
              <a:rPr lang="ru-RU" dirty="0" err="1" smtClean="0">
                <a:solidFill>
                  <a:srgbClr val="443329"/>
                </a:solidFill>
                <a:latin typeface="Arial" pitchFamily="34" charset="0"/>
                <a:cs typeface="Arial" pitchFamily="34" charset="0"/>
              </a:rPr>
              <a:t>мнемотаблиц</a:t>
            </a:r>
            <a:endParaRPr lang="ru-RU" dirty="0" smtClean="0">
              <a:solidFill>
                <a:srgbClr val="443329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ru-RU" dirty="0" smtClean="0">
              <a:solidFill>
                <a:srgbClr val="4433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50" y="5013325"/>
            <a:ext cx="7429500" cy="936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0D0D0D"/>
                </a:solidFill>
              </a:rPr>
              <a:t> </a:t>
            </a:r>
            <a:r>
              <a:rPr lang="ru-RU" b="1">
                <a:solidFill>
                  <a:srgbClr val="0D0D0D"/>
                </a:solidFill>
                <a:latin typeface="Arial" charset="0"/>
              </a:rPr>
              <a:t>Автор: Галушина О.В., учитель-логопед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450" y="115888"/>
            <a:ext cx="6913563" cy="7921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400" dirty="0">
                <a:solidFill>
                  <a:schemeClr val="accent2"/>
                </a:solidFill>
              </a:rPr>
              <a:t>                   </a:t>
            </a:r>
            <a:r>
              <a:rPr lang="ru-RU" sz="2400" b="1" dirty="0">
                <a:solidFill>
                  <a:schemeClr val="accent2"/>
                </a:solidFill>
              </a:rPr>
              <a:t>Стихотворение «Дед Мороз» </a:t>
            </a:r>
            <a:endParaRPr lang="ru-RU" sz="2400" b="1" dirty="0">
              <a:solidFill>
                <a:schemeClr val="accent2"/>
              </a:solidFill>
              <a:latin typeface="Arial" charset="0"/>
            </a:endParaRPr>
          </a:p>
          <a:p>
            <a:pPr>
              <a:defRPr/>
            </a:pPr>
            <a:r>
              <a:rPr lang="ru-RU" sz="2400" b="1" dirty="0">
                <a:solidFill>
                  <a:schemeClr val="accent2"/>
                </a:solidFill>
                <a:latin typeface="Arial" charset="0"/>
              </a:rPr>
              <a:t>                             </a:t>
            </a:r>
            <a:r>
              <a:rPr lang="ru-RU" sz="2400" b="1" dirty="0" err="1">
                <a:solidFill>
                  <a:schemeClr val="accent2"/>
                </a:solidFill>
                <a:latin typeface="Arial" charset="0"/>
              </a:rPr>
              <a:t>А.Шибаев</a:t>
            </a:r>
            <a:endParaRPr lang="ru-RU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14339" name="Прямоугольник 17"/>
          <p:cNvSpPr>
            <a:spLocks noChangeArrowheads="1"/>
          </p:cNvSpPr>
          <p:nvPr/>
        </p:nvSpPr>
        <p:spPr bwMode="auto">
          <a:xfrm>
            <a:off x="6084888" y="1196975"/>
            <a:ext cx="3382962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Дед Мороз, Дед Мороз,</a:t>
            </a:r>
          </a:p>
          <a:p>
            <a:r>
              <a:rPr lang="ru-RU" b="1"/>
              <a:t>Деткам ёлочку принёс,</a:t>
            </a:r>
          </a:p>
          <a:p>
            <a:r>
              <a:rPr lang="ru-RU" b="1"/>
              <a:t> </a:t>
            </a:r>
          </a:p>
          <a:p>
            <a:endParaRPr lang="ru-RU" b="1"/>
          </a:p>
          <a:p>
            <a:endParaRPr lang="ru-RU" b="1"/>
          </a:p>
          <a:p>
            <a:r>
              <a:rPr lang="ru-RU" b="1"/>
              <a:t>А на ней фонарики,</a:t>
            </a:r>
          </a:p>
          <a:p>
            <a:r>
              <a:rPr lang="ru-RU" b="1"/>
              <a:t>Золотые шарики,</a:t>
            </a:r>
          </a:p>
          <a:p>
            <a:r>
              <a:rPr lang="ru-RU" b="1"/>
              <a:t> </a:t>
            </a:r>
          </a:p>
          <a:p>
            <a:endParaRPr lang="ru-RU" b="1"/>
          </a:p>
          <a:p>
            <a:endParaRPr lang="ru-RU" b="1"/>
          </a:p>
          <a:p>
            <a:r>
              <a:rPr lang="ru-RU" b="1"/>
              <a:t>Дед Мороз, Дед Мороз,</a:t>
            </a:r>
          </a:p>
          <a:p>
            <a:r>
              <a:rPr lang="ru-RU" b="1"/>
              <a:t>Деткам сладости принёс,</a:t>
            </a:r>
          </a:p>
          <a:p>
            <a:r>
              <a:rPr lang="ru-RU" b="1"/>
              <a:t> </a:t>
            </a:r>
          </a:p>
          <a:p>
            <a:endParaRPr lang="ru-RU" b="1"/>
          </a:p>
          <a:p>
            <a:endParaRPr lang="ru-RU" b="1"/>
          </a:p>
          <a:p>
            <a:r>
              <a:rPr lang="ru-RU" b="1"/>
              <a:t>Вафли ароматные</a:t>
            </a:r>
          </a:p>
          <a:p>
            <a:r>
              <a:rPr lang="ru-RU" b="1"/>
              <a:t>И конфеты мятные.</a:t>
            </a:r>
            <a:endParaRPr lang="ru-RU" b="1">
              <a:latin typeface="Franklin Gothic Book" pitchFamily="34" charset="0"/>
            </a:endParaRPr>
          </a:p>
          <a:p>
            <a:endParaRPr lang="ru-RU" b="1">
              <a:latin typeface="Franklin Gothic Book" pitchFamily="34" charset="0"/>
            </a:endParaRPr>
          </a:p>
          <a:p>
            <a:endParaRPr lang="ru-RU" b="1">
              <a:latin typeface="Franklin Gothic Book" pitchFamily="34" charset="0"/>
            </a:endParaRPr>
          </a:p>
          <a:p>
            <a:endParaRPr lang="ru-RU" b="1">
              <a:latin typeface="Franklin Gothic Book" pitchFamily="34" charset="0"/>
            </a:endParaRPr>
          </a:p>
        </p:txBody>
      </p:sp>
      <p:graphicFrame>
        <p:nvGraphicFramePr>
          <p:cNvPr id="14400" name="Group 64"/>
          <p:cNvGraphicFramePr>
            <a:graphicFrameLocks noGrp="1"/>
          </p:cNvGraphicFramePr>
          <p:nvPr/>
        </p:nvGraphicFramePr>
        <p:xfrm>
          <a:off x="122238" y="992188"/>
          <a:ext cx="6021260" cy="5756275"/>
        </p:xfrm>
        <a:graphic>
          <a:graphicData uri="http://schemas.openxmlformats.org/drawingml/2006/table">
            <a:tbl>
              <a:tblPr/>
              <a:tblGrid>
                <a:gridCol w="1895475"/>
                <a:gridCol w="1056915"/>
                <a:gridCol w="116840"/>
                <a:gridCol w="944562"/>
                <a:gridCol w="2007468"/>
              </a:tblGrid>
              <a:tr h="1336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27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41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64" name="Рисунок 87" descr="Рисунок1 копия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1484313"/>
            <a:ext cx="79216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5" name="Рисунок 88" descr="Рисунок1 копия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484313"/>
            <a:ext cx="7921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6" name="Рисунок 84" descr="Рисунок1 копия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1052513"/>
            <a:ext cx="863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7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98750" y="3913188"/>
            <a:ext cx="86518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8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25" y="4418013"/>
            <a:ext cx="79216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9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02000" y="4418013"/>
            <a:ext cx="785813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1" name="Picture 1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41838" y="1009650"/>
            <a:ext cx="1182687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2" name="Picture 4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348038" y="2636838"/>
            <a:ext cx="9366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3" name="Picture 4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84663" y="2349500"/>
            <a:ext cx="7921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4" name="Picture 4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76825" y="2744788"/>
            <a:ext cx="935038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6" name="Picture 47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356100" y="3860800"/>
            <a:ext cx="15113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7" name="Picture 48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27088" y="5373688"/>
            <a:ext cx="1800225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8" name="Picture 4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-1279508">
            <a:off x="3078163" y="5365750"/>
            <a:ext cx="1668462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9" name="Picture 5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952875" y="5913438"/>
            <a:ext cx="1238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0" name="Picture 5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2160514">
            <a:off x="4500563" y="5300663"/>
            <a:ext cx="1463675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1" name="Picture 5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68313" y="1009650"/>
            <a:ext cx="1150937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74675" y="3860800"/>
            <a:ext cx="11525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2" name="Picture 3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258888" y="2636838"/>
            <a:ext cx="7016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3" name="Picture 5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84213" y="2565400"/>
            <a:ext cx="606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5" name="Picture 5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908175" y="2565400"/>
            <a:ext cx="606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285720" y="1071546"/>
          <a:ext cx="442915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4429156" y="1000108"/>
          <a:ext cx="4429156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5363" name="Picture 12" descr="D:\Общие документы\КАРТИНКИ\АНИМИРОВАННЫЕ КАРТИНКИ\1 (42).gif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429250" y="5226050"/>
            <a:ext cx="316706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8572500" y="62150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384550" y="1785938"/>
            <a:ext cx="2376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518</TotalTime>
  <Words>67</Words>
  <Application>Microsoft Office PowerPoint</Application>
  <PresentationFormat>Экран (4:3)</PresentationFormat>
  <Paragraphs>37</Paragraphs>
  <Slides>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Учим стихотворениЕ «Дед Мороз» с детьми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--</dc:creator>
  <cp:lastModifiedBy>----</cp:lastModifiedBy>
  <cp:revision>44</cp:revision>
  <dcterms:created xsi:type="dcterms:W3CDTF">2011-05-04T06:55:12Z</dcterms:created>
  <dcterms:modified xsi:type="dcterms:W3CDTF">2011-08-25T05:10:37Z</dcterms:modified>
</cp:coreProperties>
</file>