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E77A-35D5-4597-BB8F-5FD11026AFB9}" type="datetimeFigureOut">
              <a:rPr lang="ru-RU" smtClean="0"/>
              <a:t>23.01.2013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B66E-668B-4063-8D51-A04F27BA765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E77A-35D5-4597-BB8F-5FD11026AFB9}" type="datetimeFigureOut">
              <a:rPr lang="ru-RU" smtClean="0"/>
              <a:t>23.01.2013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B66E-668B-4063-8D51-A04F27BA765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E77A-35D5-4597-BB8F-5FD11026AFB9}" type="datetimeFigureOut">
              <a:rPr lang="ru-RU" smtClean="0"/>
              <a:t>23.01.2013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B66E-668B-4063-8D51-A04F27BA765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E77A-35D5-4597-BB8F-5FD11026AFB9}" type="datetimeFigureOut">
              <a:rPr lang="ru-RU" smtClean="0"/>
              <a:t>23.01.2013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B66E-668B-4063-8D51-A04F27BA765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E77A-35D5-4597-BB8F-5FD11026AFB9}" type="datetimeFigureOut">
              <a:rPr lang="ru-RU" smtClean="0"/>
              <a:t>23.01.2013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AB7B66E-668B-4063-8D51-A04F27BA7658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E77A-35D5-4597-BB8F-5FD11026AFB9}" type="datetimeFigureOut">
              <a:rPr lang="ru-RU" smtClean="0"/>
              <a:t>23.01.2013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B66E-668B-4063-8D51-A04F27BA765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E77A-35D5-4597-BB8F-5FD11026AFB9}" type="datetimeFigureOut">
              <a:rPr lang="ru-RU" smtClean="0"/>
              <a:t>23.01.2013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B66E-668B-4063-8D51-A04F27BA765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E77A-35D5-4597-BB8F-5FD11026AFB9}" type="datetimeFigureOut">
              <a:rPr lang="ru-RU" smtClean="0"/>
              <a:t>23.01.2013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B66E-668B-4063-8D51-A04F27BA765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E77A-35D5-4597-BB8F-5FD11026AFB9}" type="datetimeFigureOut">
              <a:rPr lang="ru-RU" smtClean="0"/>
              <a:t>23.01.2013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B66E-668B-4063-8D51-A04F27BA765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E77A-35D5-4597-BB8F-5FD11026AFB9}" type="datetimeFigureOut">
              <a:rPr lang="ru-RU" smtClean="0"/>
              <a:t>23.01.2013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B66E-668B-4063-8D51-A04F27BA765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E77A-35D5-4597-BB8F-5FD11026AFB9}" type="datetimeFigureOut">
              <a:rPr lang="ru-RU" smtClean="0"/>
              <a:t>23.01.2013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B66E-668B-4063-8D51-A04F27BA765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E5E77A-35D5-4597-BB8F-5FD11026AFB9}" type="datetimeFigureOut">
              <a:rPr lang="ru-RU" smtClean="0"/>
              <a:t>23.01.2013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AB7B66E-668B-4063-8D51-A04F27BA7658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Консультация для  родителей </a:t>
            </a:r>
            <a:br>
              <a:rPr lang="ru-RU" dirty="0" smtClean="0"/>
            </a:br>
            <a:r>
              <a:rPr lang="ru-RU" dirty="0" smtClean="0"/>
              <a:t>(Пособия своими руками)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4096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Разработала и представила воспитатель группы раннего возраста </a:t>
            </a:r>
            <a:r>
              <a:rPr lang="ru-RU" sz="2400" dirty="0" smtClean="0">
                <a:solidFill>
                  <a:schemeClr val="tx1"/>
                </a:solidFill>
              </a:rPr>
              <a:t>Силакова</a:t>
            </a:r>
            <a:r>
              <a:rPr lang="ru-RU" sz="2400" dirty="0" smtClean="0">
                <a:solidFill>
                  <a:schemeClr val="tx1"/>
                </a:solidFill>
              </a:rPr>
              <a:t> М.Г.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Развивать сенсомоторные способности  детей</a:t>
            </a:r>
          </a:p>
          <a:p>
            <a:r>
              <a:rPr lang="ru-RU" sz="3200" dirty="0" smtClean="0"/>
              <a:t>Формировать способы простейшего сенсорного анализа</a:t>
            </a:r>
          </a:p>
          <a:p>
            <a:r>
              <a:rPr lang="ru-RU" sz="3200" dirty="0" smtClean="0"/>
              <a:t>Упражнять в </a:t>
            </a:r>
            <a:r>
              <a:rPr lang="ru-RU" sz="3200" dirty="0" smtClean="0"/>
              <a:t>зрительно-осязательно-двигательных</a:t>
            </a:r>
            <a:r>
              <a:rPr lang="ru-RU" sz="3200" dirty="0" smtClean="0"/>
              <a:t> обследовательских действиях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na\Desktop\Марина\Росточек\146___01\IMG_0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3299858" cy="2474894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Marina\Desktop\Марина\Росточек\146___01\IMG_0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933056"/>
            <a:ext cx="3563888" cy="2448272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31640" y="620688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Старый </a:t>
            </a:r>
            <a:r>
              <a:rPr lang="ru-RU" sz="3200" dirty="0" smtClean="0"/>
              <a:t>массажер</a:t>
            </a:r>
            <a:r>
              <a:rPr lang="ru-RU" sz="3200" dirty="0" smtClean="0"/>
              <a:t> легко превратить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в пособие для тренировки мелкой моторики и ориентировки в цветах</a:t>
            </a:r>
            <a:endParaRPr lang="ru-RU" sz="3200" dirty="0"/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4067944" y="4005064"/>
            <a:ext cx="978408" cy="484632"/>
          </a:xfrm>
          <a:prstGeom prst="notch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5464" y="548680"/>
            <a:ext cx="7832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Контейнеры  для яиц раскрашиваем в основные цвета</a:t>
            </a:r>
          </a:p>
          <a:p>
            <a:pPr algn="ctr"/>
            <a:r>
              <a:rPr lang="ru-RU" sz="2400" b="1" dirty="0" smtClean="0"/>
              <a:t> и раскладываем шарики по ячейкам</a:t>
            </a:r>
            <a:endParaRPr lang="ru-RU" sz="2400" b="1" dirty="0"/>
          </a:p>
        </p:txBody>
      </p:sp>
      <p:pic>
        <p:nvPicPr>
          <p:cNvPr id="2050" name="Picture 2" descr="C:\Users\Marina\Desktop\Марина\Росточек\146___01\IMG_0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4139952" cy="3104964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Marina\Desktop\Марина\Росточек\146___01\IMG_0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824"/>
            <a:ext cx="4104456" cy="3078342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15616" y="5661248"/>
            <a:ext cx="7006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Для усложнения можно создать образцы заданий</a:t>
            </a:r>
            <a:endParaRPr lang="ru-RU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88640"/>
            <a:ext cx="6531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Пособия из пластиковых бутылок</a:t>
            </a:r>
            <a:endParaRPr lang="ru-RU" sz="3200" b="1" dirty="0"/>
          </a:p>
        </p:txBody>
      </p:sp>
      <p:pic>
        <p:nvPicPr>
          <p:cNvPr id="3074" name="Picture 2" descr="C:\Users\Marina\Desktop\Марина\Росточек\146___01\IMG_0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3995936" cy="2996952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Marina\Desktop\Марина\Росточек\146___01\IMG_0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17032"/>
            <a:ext cx="3803915" cy="2852936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139952" y="1268760"/>
            <a:ext cx="53022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Нижнюю часть оклеиваем</a:t>
            </a:r>
          </a:p>
          <a:p>
            <a:r>
              <a:rPr lang="ru-RU" sz="3200" b="1" dirty="0" smtClean="0"/>
              <a:t> цветной пленкой </a:t>
            </a:r>
          </a:p>
          <a:p>
            <a:r>
              <a:rPr lang="ru-RU" sz="3200" b="1" dirty="0" smtClean="0"/>
              <a:t>и используем как емкость</a:t>
            </a:r>
          </a:p>
          <a:p>
            <a:r>
              <a:rPr lang="ru-RU" sz="3200" b="1" dirty="0" smtClean="0"/>
              <a:t> для разноцветных пробок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4509120"/>
            <a:ext cx="40629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Верхнюю часть можно</a:t>
            </a:r>
          </a:p>
          <a:p>
            <a:r>
              <a:rPr lang="ru-RU" sz="2800" b="1" dirty="0" smtClean="0"/>
              <a:t> использовать для игры</a:t>
            </a:r>
          </a:p>
          <a:p>
            <a:r>
              <a:rPr lang="ru-RU" sz="2800" b="1" dirty="0" smtClean="0"/>
              <a:t>«Поймай шарик»</a:t>
            </a:r>
            <a:endParaRPr lang="ru-RU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620688"/>
            <a:ext cx="71018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Винтовую часть бутылок используем</a:t>
            </a:r>
          </a:p>
          <a:p>
            <a:pPr algn="ctr"/>
            <a:r>
              <a:rPr lang="ru-RU" sz="3200" b="1" dirty="0" smtClean="0"/>
              <a:t> для развития мелкой моторики</a:t>
            </a:r>
          </a:p>
          <a:p>
            <a:pPr algn="ctr"/>
            <a:r>
              <a:rPr lang="ru-RU" sz="3200" b="1" dirty="0" smtClean="0"/>
              <a:t>«Закрути пробочку»</a:t>
            </a:r>
            <a:endParaRPr lang="ru-RU" sz="3200" b="1" dirty="0"/>
          </a:p>
        </p:txBody>
      </p:sp>
      <p:pic>
        <p:nvPicPr>
          <p:cNvPr id="4098" name="Picture 2" descr="C:\Users\Marina\Desktop\Марина\Росточек\146___01\IMG_0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0"/>
            <a:ext cx="8136904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835696" y="6396335"/>
            <a:ext cx="5678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Для усложнения создаем модели-образцы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ina\Desktop\Марина\Росточек\146___01\IMG_0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3936437" cy="2952328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85084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Детские пластиковые кубики легко превращаются</a:t>
            </a:r>
          </a:p>
          <a:p>
            <a:pPr algn="ctr"/>
            <a:r>
              <a:rPr lang="ru-RU" sz="2800" b="1" dirty="0" smtClean="0"/>
              <a:t> в подставки для карандашей по цветам</a:t>
            </a:r>
            <a:endParaRPr lang="ru-RU" sz="2800" b="1" dirty="0"/>
          </a:p>
        </p:txBody>
      </p:sp>
      <p:pic>
        <p:nvPicPr>
          <p:cNvPr id="5123" name="Picture 3" descr="C:\Users\Marina\Desktop\Марина\Росточек\27 10 2012\DSC_965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429000"/>
            <a:ext cx="4584192" cy="3048000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76672"/>
            <a:ext cx="71192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Тренируем пальчики, развиваем речь,</a:t>
            </a:r>
          </a:p>
          <a:p>
            <a:pPr algn="ctr"/>
            <a:r>
              <a:rPr lang="ru-RU" sz="2800" b="1" dirty="0" smtClean="0"/>
              <a:t> узнаем цвет – «Разноцветные прищепки» </a:t>
            </a:r>
            <a:endParaRPr lang="ru-RU" sz="2800" b="1" dirty="0"/>
          </a:p>
        </p:txBody>
      </p:sp>
      <p:pic>
        <p:nvPicPr>
          <p:cNvPr id="6146" name="Picture 2" descr="C:\Users\Marina\Desktop\Марина\Росточек\146___01\IMG_0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888432" cy="2916324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Marina\Desktop\Марина\Росточек\ясли\IMG_04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73016"/>
            <a:ext cx="4091947" cy="3068960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</TotalTime>
  <Words>134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Консультация для  родителей  (Пособия своими руками)</vt:lpstr>
      <vt:lpstr>Цели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 родителей  (Пособия своими руками)</dc:title>
  <dc:creator>Marina</dc:creator>
  <cp:lastModifiedBy>Marina</cp:lastModifiedBy>
  <cp:revision>5</cp:revision>
  <dcterms:created xsi:type="dcterms:W3CDTF">2013-01-23T14:58:32Z</dcterms:created>
  <dcterms:modified xsi:type="dcterms:W3CDTF">2013-01-23T15:45:07Z</dcterms:modified>
</cp:coreProperties>
</file>