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69" r:id="rId4"/>
    <p:sldId id="259" r:id="rId5"/>
    <p:sldId id="260" r:id="rId6"/>
    <p:sldId id="261" r:id="rId7"/>
    <p:sldId id="27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35" autoAdjust="0"/>
    <p:restoredTop sz="94718" autoAdjust="0"/>
  </p:normalViewPr>
  <p:slideViewPr>
    <p:cSldViewPr>
      <p:cViewPr>
        <p:scale>
          <a:sx n="60" d="100"/>
          <a:sy n="60" d="100"/>
        </p:scale>
        <p:origin x="-155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1793-E053-4C96-88A1-224B8653319F}" type="datetimeFigureOut">
              <a:rPr lang="ru-RU" smtClean="0"/>
              <a:pPr/>
              <a:t>10.03.2012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02E26-7C1E-457A-9F17-464134099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tags/%D0%BF%D1%80%D0%B8%D1%80%D0%BE%D0%B4%D0%B0/users/cuvschinov-a/view/325098/?page=7&amp;how=week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CK64.WA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6cf6bbed3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74882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6cf6bbed3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7488237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857232"/>
            <a:ext cx="719985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F622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Валеологическое занятие.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500034" y="2000240"/>
            <a:ext cx="8115300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«</a:t>
            </a:r>
            <a:r>
              <a:rPr lang="ru-RU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Путешествие</a:t>
            </a:r>
            <a:r>
              <a:rPr lang="ru-RU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 </a:t>
            </a:r>
            <a:r>
              <a:rPr lang="ru-RU" sz="6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за витаминами</a:t>
            </a:r>
            <a:r>
              <a:rPr lang="ru-RU" sz="5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»</a:t>
            </a:r>
            <a:endParaRPr lang="ru-RU" sz="5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9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14348" y="150017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00649f9858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571876"/>
            <a:ext cx="277811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11540789050"/>
          <p:cNvPicPr>
            <a:picLocks noChangeAspect="1" noChangeArrowheads="1"/>
          </p:cNvPicPr>
          <p:nvPr/>
        </p:nvPicPr>
        <p:blipFill>
          <a:blip r:embed="rId3" cstate="email"/>
          <a:srcRect b="2025"/>
          <a:stretch>
            <a:fillRect/>
          </a:stretch>
        </p:blipFill>
        <p:spPr bwMode="auto">
          <a:xfrm>
            <a:off x="142844" y="214290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2c135862f99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857628"/>
            <a:ext cx="2786082" cy="279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яйцо разр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3" y="285728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рыб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143116"/>
            <a:ext cx="200023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cd4f92186b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60" y="2000240"/>
            <a:ext cx="2349492" cy="14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9"/>
          <p:cNvGrpSpPr/>
          <p:nvPr/>
        </p:nvGrpSpPr>
        <p:grpSpPr>
          <a:xfrm>
            <a:off x="0" y="214290"/>
            <a:ext cx="9144000" cy="6643710"/>
            <a:chOff x="0" y="214290"/>
            <a:chExt cx="9144000" cy="6643710"/>
          </a:xfrm>
        </p:grpSpPr>
        <p:pic>
          <p:nvPicPr>
            <p:cNvPr id="8" name="Picture 12" descr="ТВОРОГ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286644" y="357166"/>
              <a:ext cx="1857356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7" descr="5636fa0efe1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286380" y="285728"/>
              <a:ext cx="1739889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 descr="136e3fa14eab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57884" y="4429132"/>
              <a:ext cx="2238375" cy="2227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0" descr="8f89723eb963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715140" y="2786058"/>
              <a:ext cx="2165350" cy="179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" descr="масло6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5000628" y="2571744"/>
              <a:ext cx="1603373" cy="147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 descr="00649f98588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714612" y="3571876"/>
              <a:ext cx="2778116" cy="328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 descr="11540789050"/>
            <p:cNvPicPr>
              <a:picLocks noChangeAspect="1" noChangeArrowheads="1"/>
            </p:cNvPicPr>
            <p:nvPr/>
          </p:nvPicPr>
          <p:blipFill>
            <a:blip r:embed="rId3" cstate="email"/>
            <a:srcRect b="2025"/>
            <a:stretch>
              <a:fillRect/>
            </a:stretch>
          </p:blipFill>
          <p:spPr bwMode="auto">
            <a:xfrm>
              <a:off x="0" y="214290"/>
              <a:ext cx="2071702" cy="185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 descr="2c135862f99b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438" y="3857628"/>
              <a:ext cx="2786082" cy="2790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 descr="яйцо разр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14579" y="285728"/>
              <a:ext cx="2500330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8" descr="рыба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90" y="2143116"/>
              <a:ext cx="2000232" cy="192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5" descr="bcd4f92186b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86016" y="2000240"/>
              <a:ext cx="2349492" cy="1498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sp>
        <p:nvSpPr>
          <p:cNvPr id="62" name="Подзаголовок 6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85720" y="214290"/>
            <a:ext cx="2092497" cy="2959002"/>
            <a:chOff x="653" y="903"/>
            <a:chExt cx="4638" cy="5477"/>
          </a:xfrm>
        </p:grpSpPr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53" y="2578"/>
              <a:ext cx="4638" cy="3802"/>
            </a:xfrm>
            <a:prstGeom prst="hexagon">
              <a:avLst>
                <a:gd name="adj" fmla="val 30497"/>
                <a:gd name="vf" fmla="val 115470"/>
              </a:avLst>
            </a:prstGeom>
            <a:solidFill>
              <a:srgbClr val="4E6128"/>
            </a:solidFill>
            <a:ln w="127000" cmpd="dbl">
              <a:solidFill>
                <a:srgbClr val="9BBB59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10800000">
              <a:off x="904" y="903"/>
              <a:ext cx="4119" cy="237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2D050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 rot="16200000">
              <a:off x="2251" y="3458"/>
              <a:ext cx="1491" cy="2344"/>
            </a:xfrm>
            <a:prstGeom prst="flowChartDelay">
              <a:avLst/>
            </a:prstGeom>
            <a:gradFill rotWithShape="0">
              <a:gsLst>
                <a:gs pos="0">
                  <a:srgbClr val="F4F4F4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643306" y="428604"/>
            <a:ext cx="2092497" cy="2959002"/>
            <a:chOff x="653" y="903"/>
            <a:chExt cx="4638" cy="5477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653" y="2578"/>
              <a:ext cx="4638" cy="3802"/>
            </a:xfrm>
            <a:prstGeom prst="hexagon">
              <a:avLst>
                <a:gd name="adj" fmla="val 30497"/>
                <a:gd name="vf" fmla="val 115470"/>
              </a:avLst>
            </a:prstGeom>
            <a:solidFill>
              <a:srgbClr val="622423"/>
            </a:solidFill>
            <a:ln w="127000" cmpd="dbl">
              <a:solidFill>
                <a:srgbClr val="C0504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10800000">
              <a:off x="904" y="903"/>
              <a:ext cx="4119" cy="237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C0504D"/>
                </a:gs>
                <a:gs pos="100000">
                  <a:srgbClr val="923633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 rot="16200000">
              <a:off x="2251" y="3458"/>
              <a:ext cx="1491" cy="2344"/>
            </a:xfrm>
            <a:prstGeom prst="flowChartDelay">
              <a:avLst/>
            </a:prstGeom>
            <a:gradFill rotWithShape="0">
              <a:gsLst>
                <a:gs pos="0">
                  <a:srgbClr val="F4F4F4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786578" y="3571876"/>
            <a:ext cx="2092497" cy="2959002"/>
            <a:chOff x="653" y="903"/>
            <a:chExt cx="4638" cy="5477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653" y="2578"/>
              <a:ext cx="4638" cy="3802"/>
            </a:xfrm>
            <a:prstGeom prst="hexagon">
              <a:avLst>
                <a:gd name="adj" fmla="val 30497"/>
                <a:gd name="vf" fmla="val 115470"/>
              </a:avLst>
            </a:prstGeom>
            <a:solidFill>
              <a:srgbClr val="0F243E"/>
            </a:solidFill>
            <a:ln w="127000" cmpd="dbl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 rot="10800000">
              <a:off x="904" y="903"/>
              <a:ext cx="4119" cy="237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/>
                </a:gs>
                <a:gs pos="100000">
                  <a:srgbClr val="365E8F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 rot="16200000">
              <a:off x="2251" y="3458"/>
              <a:ext cx="1491" cy="2344"/>
            </a:xfrm>
            <a:prstGeom prst="flowChartDelay">
              <a:avLst/>
            </a:prstGeom>
            <a:gradFill rotWithShape="0">
              <a:gsLst>
                <a:gs pos="0">
                  <a:srgbClr val="F4F4F4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6143636" y="214290"/>
            <a:ext cx="903681" cy="1085382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571736" y="714356"/>
            <a:ext cx="917667" cy="1327418"/>
            <a:chOff x="6814" y="2918"/>
            <a:chExt cx="2034" cy="2457"/>
          </a:xfrm>
        </p:grpSpPr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 rot="-2446937">
              <a:off x="6814" y="2918"/>
              <a:ext cx="2034" cy="1988"/>
            </a:xfrm>
            <a:prstGeom prst="cloudCallout">
              <a:avLst>
                <a:gd name="adj1" fmla="val -18102"/>
                <a:gd name="adj2" fmla="val 25569"/>
              </a:avLst>
            </a:prstGeom>
            <a:solidFill>
              <a:srgbClr val="92D050"/>
            </a:solidFill>
            <a:ln w="0">
              <a:noFill/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7742" y="3935"/>
              <a:ext cx="318" cy="1440"/>
            </a:xfrm>
            <a:prstGeom prst="rect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DF6A09"/>
                </a:gs>
              </a:gsLst>
              <a:path path="shape">
                <a:fillToRect l="50000" t="50000" r="50000" b="50000"/>
              </a:path>
            </a:gra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094991" y="4853500"/>
            <a:ext cx="788634" cy="1779075"/>
            <a:chOff x="7324" y="2477"/>
            <a:chExt cx="1748" cy="3293"/>
          </a:xfrm>
        </p:grpSpPr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rot="8072985">
              <a:off x="7342" y="4041"/>
              <a:ext cx="1711" cy="1748"/>
            </a:xfrm>
            <a:prstGeom prst="rtTriangle">
              <a:avLst/>
            </a:prstGeom>
            <a:solidFill>
              <a:srgbClr val="76923C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AutoShape 21"/>
            <p:cNvSpPr>
              <a:spLocks noChangeArrowheads="1"/>
            </p:cNvSpPr>
            <p:nvPr/>
          </p:nvSpPr>
          <p:spPr bwMode="auto">
            <a:xfrm rot="8082167">
              <a:off x="7469" y="3465"/>
              <a:ext cx="1440" cy="1440"/>
            </a:xfrm>
            <a:prstGeom prst="rtTriangle">
              <a:avLst/>
            </a:prstGeom>
            <a:solidFill>
              <a:srgbClr val="76923C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7501" y="2477"/>
              <a:ext cx="1408" cy="1039"/>
            </a:xfrm>
            <a:prstGeom prst="triangle">
              <a:avLst>
                <a:gd name="adj" fmla="val 50000"/>
              </a:avLst>
            </a:prstGeom>
            <a:solidFill>
              <a:srgbClr val="76923C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8054" y="4611"/>
              <a:ext cx="368" cy="663"/>
            </a:xfrm>
            <a:prstGeom prst="rect">
              <a:avLst/>
            </a:prstGeom>
            <a:solidFill>
              <a:srgbClr val="974706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34"/>
          <p:cNvGrpSpPr/>
          <p:nvPr/>
        </p:nvGrpSpPr>
        <p:grpSpPr>
          <a:xfrm>
            <a:off x="-407795" y="1728225"/>
            <a:ext cx="11115924" cy="4036412"/>
            <a:chOff x="-407795" y="1728225"/>
            <a:chExt cx="11115924" cy="4036412"/>
          </a:xfrm>
        </p:grpSpPr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20134164">
              <a:off x="-407795" y="4986663"/>
              <a:ext cx="6318998" cy="777974"/>
            </a:xfrm>
            <a:prstGeom prst="rect">
              <a:avLst/>
            </a:prstGeom>
            <a:gradFill rotWithShape="0">
              <a:gsLst>
                <a:gs pos="0">
                  <a:srgbClr val="F4F4F4"/>
                </a:gs>
                <a:gs pos="100000">
                  <a:srgbClr val="999999"/>
                </a:gs>
              </a:gsLst>
              <a:lin ang="54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97979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 rot="19026534">
              <a:off x="4585509" y="1728225"/>
              <a:ext cx="6122620" cy="777974"/>
            </a:xfrm>
            <a:prstGeom prst="rect">
              <a:avLst/>
            </a:prstGeom>
            <a:solidFill>
              <a:srgbClr val="DBDBDB"/>
            </a:soli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97979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630735" y="4149001"/>
            <a:ext cx="1192877" cy="1030275"/>
            <a:chOff x="5257" y="4891"/>
            <a:chExt cx="2644" cy="1907"/>
          </a:xfrm>
        </p:grpSpPr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 rot="16200000">
              <a:off x="5276" y="5133"/>
              <a:ext cx="1444" cy="960"/>
            </a:xfrm>
            <a:prstGeom prst="flowChartDelay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solidFill>
                <a:srgbClr val="8064A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6461" y="5548"/>
              <a:ext cx="1440" cy="787"/>
            </a:xfrm>
            <a:prstGeom prst="rect">
              <a:avLst/>
            </a:prstGeom>
            <a:solidFill>
              <a:srgbClr val="622423"/>
            </a:soli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776" y="6195"/>
              <a:ext cx="585" cy="603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97979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7128" y="6195"/>
              <a:ext cx="591" cy="603"/>
            </a:xfrm>
            <a:prstGeom prst="ellipse">
              <a:avLst/>
            </a:prstGeom>
            <a:gradFill rotWithShape="0">
              <a:gsLst>
                <a:gs pos="0">
                  <a:srgbClr val="666666"/>
                </a:gs>
                <a:gs pos="50000">
                  <a:srgbClr val="000000"/>
                </a:gs>
                <a:gs pos="100000">
                  <a:srgbClr val="666666"/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797979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631" y="5266"/>
              <a:ext cx="622" cy="496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 rot="10800000">
              <a:off x="5257" y="5976"/>
              <a:ext cx="374" cy="219"/>
            </a:xfrm>
            <a:prstGeom prst="flowChartDelay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6" name="Рисунок 35" descr="капуста.png"/>
          <p:cNvPicPr>
            <a:picLocks noChangeAspect="1"/>
          </p:cNvPicPr>
          <p:nvPr/>
        </p:nvPicPr>
        <p:blipFill>
          <a:blip r:embed="rId2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571736" y="9286916"/>
            <a:ext cx="1114892" cy="107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лук.png"/>
          <p:cNvPicPr>
            <a:picLocks noChangeAspect="1"/>
          </p:cNvPicPr>
          <p:nvPr/>
        </p:nvPicPr>
        <p:blipFill>
          <a:blip r:embed="rId3" cstate="email"/>
          <a:srcRect l="8978" t="9610" r="12886" b="7687"/>
          <a:stretch>
            <a:fillRect/>
          </a:stretch>
        </p:blipFill>
        <p:spPr bwMode="auto">
          <a:xfrm>
            <a:off x="785786" y="7972456"/>
            <a:ext cx="928694" cy="99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морква.png"/>
          <p:cNvPicPr>
            <a:picLocks noChangeAspect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>
            <a:off x="3786182" y="7929594"/>
            <a:ext cx="1117209" cy="15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огурец.png"/>
          <p:cNvPicPr>
            <a:picLocks noChangeAspect="1"/>
          </p:cNvPicPr>
          <p:nvPr/>
        </p:nvPicPr>
        <p:blipFill>
          <a:blip r:embed="rId5" cstate="email"/>
          <a:srcRect l="5321" t="13475" b="9929"/>
          <a:stretch>
            <a:fillRect/>
          </a:stretch>
        </p:blipFill>
        <p:spPr bwMode="auto">
          <a:xfrm>
            <a:off x="2714613" y="7786718"/>
            <a:ext cx="1943774" cy="117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помидор.pn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rcRect/>
          <a:stretch>
            <a:fillRect/>
          </a:stretch>
        </p:blipFill>
        <p:spPr bwMode="auto">
          <a:xfrm>
            <a:off x="4643438" y="9144040"/>
            <a:ext cx="1024161" cy="10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груша.png"/>
          <p:cNvPicPr>
            <a:picLocks noChangeAspect="1"/>
          </p:cNvPicPr>
          <p:nvPr/>
        </p:nvPicPr>
        <p:blipFill>
          <a:blip r:embed="rId7" cstate="email">
            <a:lum bright="-20000" contrast="10000"/>
          </a:blip>
          <a:srcRect/>
          <a:stretch>
            <a:fillRect/>
          </a:stretch>
        </p:blipFill>
        <p:spPr bwMode="auto">
          <a:xfrm>
            <a:off x="-2500362" y="5000636"/>
            <a:ext cx="948747" cy="15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апельсин.png"/>
          <p:cNvPicPr>
            <a:picLocks noChangeAspect="1"/>
          </p:cNvPicPr>
          <p:nvPr/>
        </p:nvPicPr>
        <p:blipFill>
          <a:blip r:embed="rId8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-892968" y="8814516"/>
            <a:ext cx="1178688" cy="11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лимон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345852" y="7786718"/>
            <a:ext cx="1345851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1071538" y="57148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4400" b="1" spc="50" dirty="0">
              <a:ln w="11430">
                <a:solidFill>
                  <a:srgbClr val="003300"/>
                </a:solidFill>
              </a:ln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9124" y="785794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43834" y="38576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" name="Рисунок 50" descr="банан.png"/>
          <p:cNvPicPr>
            <a:picLocks noChangeAspect="1"/>
          </p:cNvPicPr>
          <p:nvPr/>
        </p:nvPicPr>
        <p:blipFill>
          <a:blip r:embed="rId10" cstate="email">
            <a:lum bright="-10000" contrast="30000"/>
          </a:blip>
          <a:srcRect/>
          <a:stretch>
            <a:fillRect/>
          </a:stretch>
        </p:blipFill>
        <p:spPr bwMode="auto">
          <a:xfrm rot="18993328">
            <a:off x="-1826312" y="5561416"/>
            <a:ext cx="1308240" cy="98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свекла.png"/>
          <p:cNvPicPr>
            <a:picLocks noChangeAspect="1"/>
          </p:cNvPicPr>
          <p:nvPr/>
        </p:nvPicPr>
        <p:blipFill>
          <a:blip r:embed="rId11" cstate="email"/>
          <a:srcRect l="36153" t="26923"/>
          <a:stretch>
            <a:fillRect/>
          </a:stretch>
        </p:blipFill>
        <p:spPr bwMode="auto">
          <a:xfrm>
            <a:off x="-2000296" y="5357826"/>
            <a:ext cx="850982" cy="11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0903 -0.9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5973 L -0.25747 -0.8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2291 L 0.21927 -0.87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0.17083 -1.04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11759 L 0.03264 -0.905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2107 L -0.04792 -1.0474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1852 L 0.18142 -1.079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89 -0.05092 L 1.01875 -0.029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L 0.99827 -0.067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132 L 1.08386 0.007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7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778671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80000" cy="61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9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4712/29645401.48/0_650e7_30050b5b_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TRACK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286776" y="214290"/>
            <a:ext cx="304800" cy="304800"/>
          </a:xfrm>
          <a:prstGeom prst="rect">
            <a:avLst/>
          </a:prstGeom>
        </p:spPr>
      </p:pic>
      <p:pic>
        <p:nvPicPr>
          <p:cNvPr id="7" name="TRACK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5715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48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9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4.radikal.ru/i327/1106/b6/c11c943fda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</Words>
  <Application>Microsoft Office PowerPoint</Application>
  <PresentationFormat>Экран (4:3)</PresentationFormat>
  <Paragraphs>6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   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</dc:title>
  <dc:creator>Admin</dc:creator>
  <cp:lastModifiedBy>Admin</cp:lastModifiedBy>
  <cp:revision>47</cp:revision>
  <dcterms:created xsi:type="dcterms:W3CDTF">2011-11-14T14:17:37Z</dcterms:created>
  <dcterms:modified xsi:type="dcterms:W3CDTF">2012-03-10T05:30:24Z</dcterms:modified>
</cp:coreProperties>
</file>