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55" r:id="rId1"/>
  </p:sldMasterIdLst>
  <p:notesMasterIdLst>
    <p:notesMasterId r:id="rId25"/>
  </p:notesMasterIdLst>
  <p:sldIdLst>
    <p:sldId id="276" r:id="rId2"/>
    <p:sldId id="274" r:id="rId3"/>
    <p:sldId id="275" r:id="rId4"/>
    <p:sldId id="277" r:id="rId5"/>
    <p:sldId id="278" r:id="rId6"/>
    <p:sldId id="281" r:id="rId7"/>
    <p:sldId id="282" r:id="rId8"/>
    <p:sldId id="279" r:id="rId9"/>
    <p:sldId id="280" r:id="rId10"/>
    <p:sldId id="343" r:id="rId11"/>
    <p:sldId id="283" r:id="rId12"/>
    <p:sldId id="284" r:id="rId13"/>
    <p:sldId id="285" r:id="rId14"/>
    <p:sldId id="286" r:id="rId15"/>
    <p:sldId id="288" r:id="rId16"/>
    <p:sldId id="289" r:id="rId17"/>
    <p:sldId id="290" r:id="rId18"/>
    <p:sldId id="291" r:id="rId19"/>
    <p:sldId id="295" r:id="rId20"/>
    <p:sldId id="296" r:id="rId21"/>
    <p:sldId id="294" r:id="rId22"/>
    <p:sldId id="293" r:id="rId23"/>
    <p:sldId id="297" r:id="rId2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85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15187" autoAdjust="0"/>
    <p:restoredTop sz="83195" autoAdjust="0"/>
  </p:normalViewPr>
  <p:slideViewPr>
    <p:cSldViewPr>
      <p:cViewPr varScale="1">
        <p:scale>
          <a:sx n="60" d="100"/>
          <a:sy n="60" d="100"/>
        </p:scale>
        <p:origin x="-16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160F2-4E68-4B5B-8499-6F71B4C0ACAE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92BF1-6B07-4590-8E53-08145D3E9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F55B-3D09-4B74-902B-467F6F4D9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8518-1940-44B8-8D46-8656C51F9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CF7C-1B66-499B-B8FA-1E5C80D23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FD4-0E8B-4B26-A8F6-5A8345CD8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4D69-29CC-4B01-861D-9C54DB2B1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DA2-2DAA-4FC2-9DA3-D73DC00DC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B89-A172-4A70-88A5-F486DC03A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4B5E-6861-4E75-9FFB-FD9B13C56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083F-0A84-4347-9E23-F40B5CE2F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CF7C-1B66-499B-B8FA-1E5C80D23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kern="1200" dirty="0">
          <a:solidFill>
            <a:schemeClr val="accent6">
              <a:lumMod val="50000"/>
            </a:schemeClr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4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1060;&#1054;&#1058;&#1054;%20&#1048;%20&#1042;&#1048;&#1044;&#1045;&#1054;/2012_02_24%20&#1053;&#1072;&#1081;&#1076;&#1080;%20&#1087;&#1072;&#1088;&#1091;.AV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&#1060;&#1054;&#1058;&#1054;%20&#1048;%20&#1042;&#1048;&#1044;&#1045;&#1054;/2012_02_24%20&#1050;&#1090;&#1086;%20&#1073;&#1099;&#1089;&#1090;&#1088;&#1077;&#1077;%20&#1086;&#1076;&#1077;&#1085;&#1077;&#1090;%20&#1089;&#1087;&#1086;&#1088;&#1090;&#1089;&#1084;&#1077;&#1085;&#1072;.AV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5832475" cy="208823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освоение образовательной области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</a:rPr>
              <a:t>«Физическая культура»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subTitle" idx="1"/>
          </p:nvPr>
        </p:nvSpPr>
        <p:spPr>
          <a:xfrm>
            <a:off x="1331913" y="4652962"/>
            <a:ext cx="6400800" cy="1944389"/>
          </a:xfrm>
        </p:spPr>
        <p:txBody>
          <a:bodyPr/>
          <a:lstStyle/>
          <a:p>
            <a:pPr algn="r"/>
            <a:r>
              <a:rPr lang="ru-RU" sz="1800" dirty="0" smtClean="0"/>
              <a:t>ДОУ № 119</a:t>
            </a:r>
          </a:p>
          <a:p>
            <a:pPr algn="r"/>
            <a:r>
              <a:rPr lang="ru-RU" sz="1800" dirty="0" smtClean="0"/>
              <a:t>Консультация для воспитателей</a:t>
            </a:r>
          </a:p>
          <a:p>
            <a:pPr algn="r"/>
            <a:r>
              <a:rPr lang="ru-RU" sz="1800" dirty="0" smtClean="0"/>
              <a:t>Подготовила  инструктор по ФК</a:t>
            </a:r>
          </a:p>
          <a:p>
            <a:pPr algn="r"/>
            <a:r>
              <a:rPr lang="ru-RU" sz="1800" dirty="0" smtClean="0"/>
              <a:t> Кулешова Е.И.</a:t>
            </a:r>
          </a:p>
          <a:p>
            <a:pPr algn="r"/>
            <a:r>
              <a:rPr lang="ru-RU" sz="1800" dirty="0" smtClean="0"/>
              <a:t>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работе могут быть использованы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412776"/>
            <a:ext cx="9144000" cy="381642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Домино </a:t>
            </a:r>
            <a:r>
              <a:rPr lang="ru-RU" sz="1600" dirty="0" smtClean="0"/>
              <a:t>- представлено карточками прямоугольной формы, разделенными на две части. На каждой из них изображен спортивный инвентарь. Все карточки выкладывают в центр стола рисунками вниз - это «базар». Каждый игрок набирает определенное количество карточек, о чем договариваются до начала игры. Игроки выкладывают карточки, чтобы изображение, какого - либо спортивного инвентаря точно соответствовало тому же изображению другой карточки. Первым делает ход тот, у кого есть карточка – дуплет.  Следующий игрок находит у себя карточку с таким же рисунком и кладет ее к первой. Если нет нужной, игрок добирает ее, пользуясь «базаром». Если «базар» пуст - пропускает ход. Выигрывает тот кто первым выложит все свои карточки.</a:t>
            </a:r>
          </a:p>
          <a:p>
            <a:r>
              <a:rPr lang="ru-RU" sz="1600" b="1" dirty="0" smtClean="0"/>
              <a:t>Лабиринт </a:t>
            </a:r>
            <a:r>
              <a:rPr lang="ru-RU" sz="1600" dirty="0" smtClean="0"/>
              <a:t>представляет собой переплетение 3-4 линий, которые постепенно усложняются за счет увеличения количества тупиков и разветвлений. Ребенок прослеживает ходы с помощью карандаша, мела либо зрительно, что позволяет ему разгадать геометрическую сеть ходов.</a:t>
            </a:r>
          </a:p>
          <a:p>
            <a:endParaRPr lang="ru-RU" sz="1600" dirty="0"/>
          </a:p>
        </p:txBody>
      </p:sp>
      <p:pic>
        <p:nvPicPr>
          <p:cNvPr id="1026" name="Picture 2" descr="G:\DCIM\100CANON\IMG_80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69160"/>
            <a:ext cx="2376264" cy="1782198"/>
          </a:xfrm>
          <a:prstGeom prst="rect">
            <a:avLst/>
          </a:prstGeom>
          <a:noFill/>
        </p:spPr>
      </p:pic>
      <p:pic>
        <p:nvPicPr>
          <p:cNvPr id="7170" name="Picture 2" descr="D:\Лена\детсад\ФОТО И ВИДЕО\2012_02_24 д_с\IMG_8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869160"/>
            <a:ext cx="2411760" cy="18088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608512" cy="5517232"/>
          </a:xfrm>
        </p:spPr>
        <p:txBody>
          <a:bodyPr>
            <a:noAutofit/>
          </a:bodyPr>
          <a:lstStyle/>
          <a:p>
            <a:r>
              <a:rPr lang="ru-RU" sz="1800" b="1" dirty="0" err="1" smtClean="0"/>
              <a:t>Пазлы</a:t>
            </a:r>
            <a:r>
              <a:rPr lang="ru-RU" sz="1800" b="1" dirty="0" smtClean="0"/>
              <a:t> </a:t>
            </a:r>
            <a:r>
              <a:rPr lang="ru-RU" sz="1800" dirty="0" smtClean="0"/>
              <a:t>- это картинки, представленные в особой технике соединения, разделенные на несколько частей и имеющие различное содержание. Дети должны составить целостное изображение, следуя образцу.</a:t>
            </a:r>
          </a:p>
          <a:p>
            <a:r>
              <a:rPr lang="ru-RU" sz="1800" b="1" dirty="0" smtClean="0"/>
              <a:t>Игры с фишками </a:t>
            </a:r>
            <a:r>
              <a:rPr lang="ru-RU" sz="1800" dirty="0" smtClean="0"/>
              <a:t>- это определенный вид игр, где обязательно существуют игровое поле, счетный кубик и фишки, которые надо по нему перемещать. Дети по очереди бросают кубик и двигаются по размеченному полю, стремясь быстрее всех добраться до финиша. В качестве фишек могут выступать монеты, камешки, спички, фигурки и др.</a:t>
            </a:r>
          </a:p>
          <a:p>
            <a:endParaRPr lang="ru-RU" sz="15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 работе могут быть использованы </a:t>
            </a:r>
            <a:endParaRPr lang="ru-RU" sz="3600" dirty="0"/>
          </a:p>
        </p:txBody>
      </p:sp>
      <p:pic>
        <p:nvPicPr>
          <p:cNvPr id="2050" name="Picture 2" descr="D:\Лена\детсад\ФОТО И ВИДЕО\2012_02_24 д_с\IMG_81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484784"/>
            <a:ext cx="2304256" cy="1728192"/>
          </a:xfrm>
          <a:prstGeom prst="rect">
            <a:avLst/>
          </a:prstGeom>
          <a:noFill/>
        </p:spPr>
      </p:pic>
      <p:pic>
        <p:nvPicPr>
          <p:cNvPr id="2051" name="Picture 3" descr="D:\Лена\детсад\ФОТО И ВИДЕО\2012_02_24 д_с\IMG_8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56992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5256584" cy="5184576"/>
          </a:xfrm>
        </p:spPr>
        <p:txBody>
          <a:bodyPr>
            <a:normAutofit fontScale="55000" lnSpcReduction="20000"/>
          </a:bodyPr>
          <a:lstStyle/>
          <a:p>
            <a:r>
              <a:rPr lang="ru-RU" sz="3100" b="1" dirty="0" smtClean="0"/>
              <a:t>Описание, рассказ по картинке с показом действий, движений</a:t>
            </a:r>
            <a:r>
              <a:rPr lang="ru-RU" sz="3100" dirty="0" smtClean="0"/>
              <a:t> - в таких играх дети изображают двигательное действие, нарисованное на картинке, другие - отгадывают.</a:t>
            </a:r>
          </a:p>
          <a:p>
            <a:r>
              <a:rPr lang="ru-RU" sz="3100" b="1" dirty="0" smtClean="0"/>
              <a:t>Игры-предположения</a:t>
            </a:r>
            <a:r>
              <a:rPr lang="ru-RU" sz="3100" dirty="0" smtClean="0"/>
              <a:t> - это игры, дидактическое содержание которых заключается в том, что перед детьми ставится задача и создается ситуация, требующая осмысления последующего действия. Игровая задача заложена в самом названии: «Хотел бы я быть спортсменом и почему?», «Что было бы?..».</a:t>
            </a:r>
          </a:p>
          <a:p>
            <a:r>
              <a:rPr lang="ru-RU" sz="3100" b="1" dirty="0" smtClean="0"/>
              <a:t>Игры-загадки</a:t>
            </a:r>
            <a:r>
              <a:rPr lang="ru-RU" sz="3100" dirty="0" smtClean="0"/>
              <a:t> - главной особенностью такой игры является замысловатое описание, которое нужно расшифровать (отгадать и доказать). Подобного рода описание лаконично и нередко оформляется в виде вопроса или заканчивается им. Содержанием загадок является мир спорта: виды спорта, атрибуты, спортивный инвентарь и оборудование.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 работе могут быть использованы </a:t>
            </a:r>
            <a:endParaRPr lang="ru-RU" sz="3600" dirty="0"/>
          </a:p>
        </p:txBody>
      </p:sp>
      <p:pic>
        <p:nvPicPr>
          <p:cNvPr id="4098" name="Picture 2" descr="D:\Лена\детсад\ФОТО И ВИДЕО\2012_02_24 д_с\IMG_80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8712968" cy="36004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Ребус </a:t>
            </a:r>
            <a:r>
              <a:rPr lang="ru-RU" dirty="0" smtClean="0"/>
              <a:t>- это изображение, какого - ­либо слова или целого предложения при помощи комбинации букв, цифр, рисунков, знаков, которое нужно расшифровать. При использовании в работе с детьми дошкольного возраста ребусов целесообразно познакомить их с </a:t>
            </a:r>
            <a:r>
              <a:rPr lang="ru-RU" i="1" dirty="0" smtClean="0"/>
              <a:t>правилами отгадывания ребусов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Запятая </a:t>
            </a:r>
            <a:r>
              <a:rPr lang="ru-RU" dirty="0" smtClean="0"/>
              <a:t>- отнимает от названия изображенного предмета крайнюю букву</a:t>
            </a:r>
          </a:p>
          <a:p>
            <a:pPr>
              <a:buNone/>
            </a:pPr>
            <a:r>
              <a:rPr lang="ru-RU" i="1" dirty="0" smtClean="0"/>
              <a:t>         Зачеркнутая буква </a:t>
            </a:r>
            <a:r>
              <a:rPr lang="ru-RU" dirty="0" smtClean="0"/>
              <a:t>- обозначает, что данную букву надо исключить из названия изображенного предмета.</a:t>
            </a:r>
          </a:p>
          <a:p>
            <a:pPr>
              <a:buNone/>
            </a:pPr>
            <a:r>
              <a:rPr lang="ru-RU" i="1" dirty="0" smtClean="0"/>
              <a:t>         Заменяемая буква </a:t>
            </a:r>
            <a:r>
              <a:rPr lang="ru-RU" dirty="0" smtClean="0"/>
              <a:t>- используется в том случае, когда необходимо заменить одну букву на  другую. Под рисунком изображается перечеркнутая(или неперечеркнутая) буква, а рядом с</a:t>
            </a:r>
          </a:p>
          <a:p>
            <a:pPr>
              <a:buNone/>
            </a:pPr>
            <a:r>
              <a:rPr lang="ru-RU" dirty="0" smtClean="0"/>
              <a:t>         по ознакомлению с окружающим миром, составной частью которого являются беседы о спорте. та буква, на которую она замена. Например: П=Н, =Е.</a:t>
            </a:r>
          </a:p>
          <a:p>
            <a:pPr>
              <a:buNone/>
            </a:pPr>
            <a:r>
              <a:rPr lang="ru-RU" i="1" dirty="0" smtClean="0"/>
              <a:t>         Перевернутый рисунок </a:t>
            </a:r>
            <a:r>
              <a:rPr lang="ru-RU" dirty="0" smtClean="0"/>
              <a:t>- обозначает, что данное слово надо читать на оборот.</a:t>
            </a:r>
          </a:p>
          <a:p>
            <a:pPr>
              <a:buNone/>
            </a:pPr>
            <a:r>
              <a:rPr lang="ru-RU" i="1" dirty="0" smtClean="0"/>
              <a:t>         Цифры </a:t>
            </a:r>
            <a:r>
              <a:rPr lang="ru-RU" dirty="0" smtClean="0"/>
              <a:t>- обозначают, что буквы, составляющие название изображенного предмета, надо прочитать в порядке указанных цифр.</a:t>
            </a:r>
          </a:p>
          <a:p>
            <a:pPr>
              <a:buNone/>
            </a:pPr>
            <a:r>
              <a:rPr lang="ru-RU" dirty="0" smtClean="0"/>
              <a:t>         Вариантами ребусов являются: загадочные картинки, слово на одну букву ошибки художника и др.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 работе могут быть использованы </a:t>
            </a:r>
            <a:endParaRPr lang="ru-RU" sz="3600" dirty="0"/>
          </a:p>
        </p:txBody>
      </p:sp>
      <p:pic>
        <p:nvPicPr>
          <p:cNvPr id="6" name="Содержимое 5" descr="Велосипед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085184"/>
            <a:ext cx="2592263" cy="163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5" descr="Кроссворд: виды спорта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085184"/>
            <a:ext cx="2736304" cy="16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8712968" cy="316835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Загадочные картинки</a:t>
            </a:r>
            <a:r>
              <a:rPr lang="ru-RU" dirty="0" smtClean="0"/>
              <a:t> чаще всего основываются на том, что в них отдельные персонажи или какие-либо предметы искусно спрятаны, замаскированы в тех или иных деталях рисунка. Играющие должны их отыскать.</a:t>
            </a:r>
          </a:p>
          <a:p>
            <a:r>
              <a:rPr lang="ru-RU" b="1" dirty="0" smtClean="0"/>
              <a:t>Слово на одну букву</a:t>
            </a:r>
            <a:r>
              <a:rPr lang="ru-RU" dirty="0" smtClean="0"/>
              <a:t> - на картинке изображено множество различных предметов. Играющие должны найти на картинке известное число предметов, названия которых начинаются с одной и той же буквы.</a:t>
            </a:r>
          </a:p>
          <a:p>
            <a:r>
              <a:rPr lang="ru-RU" b="1" dirty="0" smtClean="0"/>
              <a:t>Несуразности, нелепости, ошибки художника</a:t>
            </a:r>
            <a:r>
              <a:rPr lang="ru-RU" dirty="0" smtClean="0"/>
              <a:t> - занимательные задачи в рисунках. Детям необходимо выявить несоответствие между реальным изображением на картинке и действительностью.</a:t>
            </a:r>
          </a:p>
          <a:p>
            <a:r>
              <a:rPr lang="ru-RU" b="1" dirty="0" smtClean="0"/>
              <a:t>Раскраски, картинки – наклейки.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 работе могут быть использованы 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5536" y="1340769"/>
            <a:ext cx="45719" cy="403244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D:\Лена\детсад\ФОТО И ВИДЕО\2012_02_24 д_с\IMG_8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93096"/>
            <a:ext cx="2736304" cy="2052228"/>
          </a:xfrm>
          <a:prstGeom prst="rect">
            <a:avLst/>
          </a:prstGeom>
          <a:noFill/>
        </p:spPr>
      </p:pic>
      <p:pic>
        <p:nvPicPr>
          <p:cNvPr id="9219" name="Picture 3" descr="D:\Лена\детсад\ФОТО И ВИДЕО\2012_02_24 д_с\IMG_8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3" y="4293096"/>
            <a:ext cx="2736305" cy="205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Дидактические игры о спорте могут быть использованы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для совместных занятий </a:t>
            </a:r>
            <a:r>
              <a:rPr lang="ru-RU" b="1" dirty="0" smtClean="0"/>
              <a:t>родителей </a:t>
            </a:r>
            <a:r>
              <a:rPr lang="ru-RU" dirty="0" smtClean="0"/>
              <a:t>с детьми,</a:t>
            </a:r>
          </a:p>
          <a:p>
            <a:r>
              <a:rPr lang="ru-RU" b="1" dirty="0" smtClean="0"/>
              <a:t>дефектологами</a:t>
            </a:r>
            <a:r>
              <a:rPr lang="ru-RU" dirty="0" smtClean="0"/>
              <a:t> в индивидуальной работе с дошкольниками,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тифлопедагогами</a:t>
            </a:r>
            <a:r>
              <a:rPr lang="ru-RU" dirty="0" smtClean="0"/>
              <a:t> при формировании у детей цветовых представлений.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Дидактические игры о спорте могут быть использованы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воспитателями </a:t>
            </a:r>
            <a:r>
              <a:rPr lang="ru-RU" dirty="0" smtClean="0"/>
              <a:t>на занятиях и вне занятий, </a:t>
            </a:r>
          </a:p>
          <a:p>
            <a:pPr>
              <a:buNone/>
            </a:pPr>
            <a:r>
              <a:rPr lang="ru-RU" dirty="0" smtClean="0"/>
              <a:t>    (</a:t>
            </a:r>
            <a:r>
              <a:rPr lang="ru-RU" i="1" dirty="0" smtClean="0"/>
              <a:t>Воспитатель может использовать представленный в дидактических играх иллюстративный материал с целью расширения знаний детей о видах спорта, спортивного инвентаря и оборудования, спортивной одежды и обуви. Это могут быть как отдельные занятия, посвященные какому-либо виду спорта, например знакомящие детей с баскетболом, футболом, хоккеем и т. д., так и занятия.)</a:t>
            </a:r>
          </a:p>
          <a:p>
            <a:r>
              <a:rPr lang="ru-RU" b="1" dirty="0" smtClean="0"/>
              <a:t>руководителями физического воспитания </a:t>
            </a:r>
            <a:r>
              <a:rPr lang="ru-RU" dirty="0" smtClean="0"/>
              <a:t>в процессе организации целенаправленных бесед с детьми о видах спорта, </a:t>
            </a:r>
          </a:p>
          <a:p>
            <a:pPr>
              <a:buNone/>
            </a:pPr>
            <a:r>
              <a:rPr lang="ru-RU" dirty="0" smtClean="0"/>
              <a:t>    (</a:t>
            </a:r>
            <a:r>
              <a:rPr lang="ru-RU" i="1" dirty="0" smtClean="0"/>
              <a:t>Во время проведения физкультурных досугов и праздников с детьми старшего дошкольного возраста могут быть использованы аттракционы и игры - эстафеты, например, «Кто быстрее?», «Найди пару»,  «Одень лыжника» и др., в основу которых положены дидактические игры о спорте и связанные с ними игровые действия, а также иллюстрированные загадки и стихи о спорте.)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Примеры дидактических игр </a:t>
            </a:r>
            <a:br>
              <a:rPr lang="ru-RU" sz="3600" dirty="0" smtClean="0"/>
            </a:br>
            <a:r>
              <a:rPr lang="ru-RU" sz="3600" dirty="0" smtClean="0"/>
              <a:t>о спорте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925144"/>
          </a:xfrm>
        </p:spPr>
        <p:txBody>
          <a:bodyPr>
            <a:normAutofit fontScale="47500" lnSpcReduction="20000"/>
          </a:bodyPr>
          <a:lstStyle/>
          <a:p>
            <a:r>
              <a:rPr lang="ru-RU" b="1" u="sng" dirty="0" smtClean="0"/>
              <a:t>Дидактическая игра «Парные картинки»</a:t>
            </a:r>
            <a:endParaRPr lang="ru-RU" u="sng" dirty="0" smtClean="0"/>
          </a:p>
          <a:p>
            <a:r>
              <a:rPr lang="ru-RU" dirty="0" smtClean="0"/>
              <a:t>На картинках изображены спортивный инвентарь, спортивная одежда и обувь. Игра может проводиться воспитателем в утренние часы или во второй половине дня в групповой комнате с  одним ребенком или с  группой детей (от 2 до 6)</a:t>
            </a:r>
          </a:p>
          <a:p>
            <a:r>
              <a:rPr lang="ru-RU" dirty="0" smtClean="0"/>
              <a:t>Парные картинки складываются  на поверхности стола изображением вниз.</a:t>
            </a:r>
          </a:p>
          <a:p>
            <a:r>
              <a:rPr lang="ru-RU" b="1" i="1" dirty="0" smtClean="0"/>
              <a:t>Первый вариант игры.</a:t>
            </a:r>
            <a:r>
              <a:rPr lang="ru-RU" i="1" dirty="0" smtClean="0"/>
              <a:t> </a:t>
            </a:r>
            <a:r>
              <a:rPr lang="ru-RU" dirty="0" smtClean="0"/>
              <a:t>Всем</a:t>
            </a:r>
            <a:r>
              <a:rPr lang="ru-RU" b="1" dirty="0" smtClean="0"/>
              <a:t> </a:t>
            </a:r>
            <a:r>
              <a:rPr lang="ru-RU" dirty="0" smtClean="0"/>
              <a:t>детям раздается по четыре-шесть карточек Ведущий берет со стола точку и, обращаясь к игрокам, просит  назвать, что изображено на картинке. Если у кого-то из детей имеется картинка с таким же изображением, то он откладывает  образовавшуюся пару картинок к себе в сторону  Игра продолжается до тех пор, пока не будут образованы все пары картинок.</a:t>
            </a:r>
          </a:p>
          <a:p>
            <a:r>
              <a:rPr lang="ru-RU" b="1" i="1" dirty="0" smtClean="0"/>
              <a:t>Второй вариант игры</a:t>
            </a:r>
            <a:r>
              <a:rPr lang="ru-RU" i="1" dirty="0" smtClean="0"/>
              <a:t>. </a:t>
            </a:r>
            <a:r>
              <a:rPr lang="ru-RU" dirty="0" smtClean="0"/>
              <a:t>Каждый игрок получает по четыре-шесть (количество можно увеличить) карточек. Игроки по очереди описывают картинку, не показывая ее. Ребенок, у которого, по его мнению, есть описываемая картинка, предъявляет играющим свою картинку.  Если его ответ правильный, обе картинки откладываются в сторону (в общую коробку, например). Если ответ неправильный, первый игрок еще раз описывает картинку, но более подробно. Игра продолжается до тех пор, пока все пары картинок не будут найдены</a:t>
            </a:r>
          </a:p>
          <a:p>
            <a:endParaRPr lang="ru-RU" dirty="0"/>
          </a:p>
        </p:txBody>
      </p:sp>
      <p:pic>
        <p:nvPicPr>
          <p:cNvPr id="5122" name="Picture 2" descr="D:\Лена\детсад\ФОТО И ВИДЕО\2012_02_24 д_с\IMG_8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7" y="1700808"/>
            <a:ext cx="211223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Примеры дидактических игр</a:t>
            </a:r>
            <a:br>
              <a:rPr lang="ru-RU" sz="3600" dirty="0" smtClean="0"/>
            </a:br>
            <a:r>
              <a:rPr lang="ru-RU" sz="3600" dirty="0" smtClean="0"/>
              <a:t> о спорте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6408712" cy="489654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Дидактическая игра «Разрезные картинки»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1500" dirty="0" smtClean="0"/>
              <a:t>Воспитатель подбирает иллюстративный материал с изображением разных видов спорта, разрезает картинки на определенное количество частей и предлагает ребенку сложить из них целую картинку, следуя образцу Постепенно ребенок должен научиться собирать картинку, не прибегая к образцу, то есть он должен научиться«увидеть» картинку в деталях, удержать ее в памяти и составить изображение самостоятельно, мысленно переворачивая и комбинируя составные части. Если ребенок с легкостью собирает одну картинку, взрослый перемешива­ет детали двух картинок, затем трех и более. Если то или иное задание окажется ребенку не под силу, необходимо вернуться на один уровень сложности назад. В процессе игры следует обращать внимание ребенка на цвета, которые он видит, на детали рисунков. Разговаривая с ребенком в процессе игры, необходимо использовать слова: </a:t>
            </a:r>
            <a:r>
              <a:rPr lang="ru-RU" sz="1500" i="1" dirty="0" smtClean="0"/>
              <a:t>левая, правая половинка, середина; верх, низ картинки; верхний правый угол,  нижний левый </a:t>
            </a:r>
            <a:r>
              <a:rPr lang="ru-RU" sz="1500" dirty="0" smtClean="0"/>
              <a:t>и т. Д. Постепенно необходимо переходить к сборке головоломок – </a:t>
            </a:r>
            <a:r>
              <a:rPr lang="ru-RU" sz="1500" dirty="0" err="1" smtClean="0"/>
              <a:t>пазлов</a:t>
            </a:r>
            <a:r>
              <a:rPr lang="ru-RU" sz="1500" dirty="0" smtClean="0"/>
              <a:t>. В процессе сборки картинок с ребенком целесообразно спросить у него о том, кто изображен на картинке, каким видом спорта занимается спортсмен, что требуется спортсмену для занятия этим видом спорта и т. п. </a:t>
            </a:r>
          </a:p>
          <a:p>
            <a:endParaRPr lang="ru-RU" sz="1600" dirty="0"/>
          </a:p>
        </p:txBody>
      </p:sp>
      <p:pic>
        <p:nvPicPr>
          <p:cNvPr id="6146" name="Picture 2" descr="507d86206c305804afce5fc13302b69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700808"/>
            <a:ext cx="2252768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Примеры дидактических игр</a:t>
            </a:r>
            <a:br>
              <a:rPr lang="ru-RU" sz="3600" dirty="0" smtClean="0"/>
            </a:br>
            <a:r>
              <a:rPr lang="ru-RU" sz="3600" dirty="0" smtClean="0"/>
              <a:t> о спорте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952" cy="525658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dirty="0" smtClean="0"/>
          </a:p>
          <a:p>
            <a:r>
              <a:rPr lang="ru-RU" sz="1600" b="1" dirty="0" smtClean="0"/>
              <a:t>Дидактическая игра «Отгадай  вид спорта»</a:t>
            </a:r>
            <a:endParaRPr lang="ru-RU" sz="1600" dirty="0" smtClean="0"/>
          </a:p>
          <a:p>
            <a:r>
              <a:rPr lang="ru-RU" sz="1600" dirty="0" smtClean="0"/>
              <a:t>Материалом для игры служат комплекты карточек, каждый  представлен набором из трех картинок, на которых изображены спортсмен, спортивные атрибуты и инвентарь, относящиеся к определенному виду спорта. В игре могут участвовать 1-4 человека. У каждого  из детей от 1 до 5 комплектов карточек. По сигналу ведущего игроки начинают поиск трех карточек, относящихся к одному виду спорта. Когда игрок собрал первую цепочку, он приступает ко второй и т. д. Побеждает тот, кто больше всех соберет цепочек.</a:t>
            </a:r>
          </a:p>
          <a:p>
            <a:endParaRPr lang="ru-RU" sz="1600" dirty="0"/>
          </a:p>
        </p:txBody>
      </p:sp>
      <p:pic>
        <p:nvPicPr>
          <p:cNvPr id="8194" name="Picture 2" descr="D:\Лена\детсад\ФОТО И ВИДЕО\2012_02_24 д_с\IMG_8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81128"/>
            <a:ext cx="2339752" cy="1754814"/>
          </a:xfrm>
          <a:prstGeom prst="rect">
            <a:avLst/>
          </a:prstGeom>
          <a:noFill/>
        </p:spPr>
      </p:pic>
      <p:pic>
        <p:nvPicPr>
          <p:cNvPr id="8195" name="Picture 3" descr="D:\Лена\детсад\ФОТО И ВИДЕО\2012_02_24 д_с\IMG_8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653136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формирование  у  детей   интереса   и   ценностного  отношения   к  занятиям   физической   культурой, гармоничное физическое развитие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Примеры дидактических игр</a:t>
            </a:r>
            <a:br>
              <a:rPr lang="ru-RU" sz="3600" dirty="0" smtClean="0"/>
            </a:br>
            <a:r>
              <a:rPr lang="ru-RU" sz="3600" dirty="0" smtClean="0"/>
              <a:t> о спорте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32859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Эстафета «Найди пару»</a:t>
            </a:r>
            <a:endParaRPr lang="ru-RU" sz="1600" dirty="0" smtClean="0"/>
          </a:p>
          <a:p>
            <a:r>
              <a:rPr lang="ru-RU" sz="1600" b="1" dirty="0" smtClean="0"/>
              <a:t>Задачи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1. Совершенствовать  у детей навык бега в прямом направлении.</a:t>
            </a:r>
          </a:p>
          <a:p>
            <a:pPr>
              <a:buNone/>
            </a:pPr>
            <a:r>
              <a:rPr lang="ru-RU" sz="1600" dirty="0" smtClean="0"/>
              <a:t>      2. Развивать ловкость, быстроту движений.</a:t>
            </a:r>
          </a:p>
          <a:p>
            <a:pPr>
              <a:buNone/>
            </a:pPr>
            <a:r>
              <a:rPr lang="ru-RU" sz="1600" dirty="0" smtClean="0"/>
              <a:t>      3. Закреплять знания о спортивном инвентаре.</a:t>
            </a:r>
          </a:p>
          <a:p>
            <a:pPr>
              <a:buNone/>
            </a:pPr>
            <a:r>
              <a:rPr lang="ru-RU" sz="1600" dirty="0" smtClean="0"/>
              <a:t>     4. Воспитывать выдержку и чувство ответственности.</a:t>
            </a:r>
          </a:p>
          <a:p>
            <a:r>
              <a:rPr lang="ru-RU" sz="1600" b="1" dirty="0" smtClean="0"/>
              <a:t>Атрибуты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2 больших куба (стола) стоят перед линией старта, на каждом – комплект парных картинок с изображением спортивного инвентаря. 2 куба - на линии финиша, на каждом - такой же комплект картинок.</a:t>
            </a:r>
          </a:p>
          <a:p>
            <a:r>
              <a:rPr lang="ru-RU" sz="1600" b="1" dirty="0" smtClean="0"/>
              <a:t>Ход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Две команды детей стоят на линии старта. По сигналу воспитателя: «Раз, два, три - беги!» - дети, стоящие первыми, берут со столов одну из карточек, бегут до столов, на которых лежат парные картинки, находят нужную и образуют пару картинок, откладывая их в сторону лицевой стороной вверх. После выполнения задания бегут об­ратно, передают эстафету следующему игроку хлопком по ладони, затем бегут в конец колонны.</a:t>
            </a:r>
          </a:p>
          <a:p>
            <a:r>
              <a:rPr lang="ru-RU" sz="1600" dirty="0" smtClean="0"/>
              <a:t>Побеждает та команда, которая быстрее выполнит задание.</a:t>
            </a:r>
          </a:p>
          <a:p>
            <a:endParaRPr lang="ru-RU" sz="1600" dirty="0"/>
          </a:p>
        </p:txBody>
      </p:sp>
      <p:sp>
        <p:nvSpPr>
          <p:cNvPr id="4" name="Улыбающееся лицо 3">
            <a:hlinkClick r:id="rId2" action="ppaction://hlinkfile"/>
          </p:cNvPr>
          <p:cNvSpPr/>
          <p:nvPr/>
        </p:nvSpPr>
        <p:spPr>
          <a:xfrm>
            <a:off x="7380312" y="1484784"/>
            <a:ext cx="720080" cy="720080"/>
          </a:xfrm>
          <a:prstGeom prst="smileyFac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Примеры дидактических игр</a:t>
            </a:r>
            <a:br>
              <a:rPr lang="ru-RU" sz="3600" dirty="0" smtClean="0"/>
            </a:br>
            <a:r>
              <a:rPr lang="ru-RU" sz="3600" dirty="0" smtClean="0"/>
              <a:t> о спорте 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78112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Эстафета «Со6ери картинку»</a:t>
            </a:r>
            <a:endParaRPr lang="ru-RU" dirty="0" smtClean="0"/>
          </a:p>
          <a:p>
            <a:r>
              <a:rPr lang="ru-RU" b="1" dirty="0" smtClean="0"/>
              <a:t>Задачи</a:t>
            </a:r>
            <a:endParaRPr lang="ru-RU" dirty="0" smtClean="0"/>
          </a:p>
          <a:p>
            <a:r>
              <a:rPr lang="ru-RU" dirty="0" smtClean="0"/>
              <a:t>1. Совершенствовать  у детей навык бега в прямом направлении.</a:t>
            </a:r>
          </a:p>
          <a:p>
            <a:r>
              <a:rPr lang="ru-RU" dirty="0" smtClean="0"/>
              <a:t>2. Развивать ловкость, быстроту, глазомер.</a:t>
            </a:r>
          </a:p>
          <a:p>
            <a:r>
              <a:rPr lang="ru-RU" dirty="0" smtClean="0"/>
              <a:t>3. Расширять представления детей о видах спорта.</a:t>
            </a:r>
          </a:p>
          <a:p>
            <a:r>
              <a:rPr lang="ru-RU" dirty="0" smtClean="0"/>
              <a:t>4. Воспитывать настойчивость, целеустремленность.</a:t>
            </a:r>
          </a:p>
          <a:p>
            <a:r>
              <a:rPr lang="ru-RU" b="1" dirty="0" smtClean="0"/>
              <a:t>Атрибуты</a:t>
            </a:r>
            <a:endParaRPr lang="ru-RU" dirty="0" smtClean="0"/>
          </a:p>
          <a:p>
            <a:r>
              <a:rPr lang="ru-RU" dirty="0" smtClean="0"/>
              <a:t>Двое  </a:t>
            </a:r>
            <a:r>
              <a:rPr lang="ru-RU" dirty="0" err="1" smtClean="0"/>
              <a:t>воротиков</a:t>
            </a:r>
            <a:r>
              <a:rPr lang="ru-RU" dirty="0" smtClean="0"/>
              <a:t>, по 2-3 комплекта разрезных картинок с видами спорта на каждую команду</a:t>
            </a:r>
          </a:p>
          <a:p>
            <a:r>
              <a:rPr lang="ru-RU" b="1" dirty="0" smtClean="0"/>
              <a:t>Ход</a:t>
            </a:r>
            <a:endParaRPr lang="ru-RU" dirty="0" smtClean="0"/>
          </a:p>
          <a:p>
            <a:r>
              <a:rPr lang="ru-RU" dirty="0" smtClean="0"/>
              <a:t>Дети разделены на две команды. По сигналу воспитателя: «На старт, внимание, марш!» - капитаны команд бегут до </a:t>
            </a:r>
            <a:r>
              <a:rPr lang="ru-RU" dirty="0" err="1" smtClean="0"/>
              <a:t>воротиков</a:t>
            </a:r>
            <a:r>
              <a:rPr lang="ru-RU" dirty="0" smtClean="0"/>
              <a:t>, пролезают под ними, бегут до черты и начинают собирать одну из картинок, выкладывая 2-3 нужные части. Затем бегут обратно и передают эстафету следующему игроку Следующий игрок может начать движение только  после хлопка по ладони предыдущим игроком. Побеждает та команда, которая быстрее выполнит задание - соберет целостное изображение.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A5C249">
                    <a:lumMod val="50000"/>
                  </a:srgbClr>
                </a:solidFill>
              </a:rPr>
              <a:t>Примеры дидактических игр</a:t>
            </a:r>
            <a:br>
              <a:rPr lang="ru-RU" sz="3600" dirty="0" smtClean="0">
                <a:solidFill>
                  <a:srgbClr val="A5C249">
                    <a:lumMod val="50000"/>
                  </a:srgbClr>
                </a:solidFill>
              </a:rPr>
            </a:br>
            <a:r>
              <a:rPr lang="ru-RU" sz="3600" dirty="0" smtClean="0">
                <a:solidFill>
                  <a:srgbClr val="A5C249">
                    <a:lumMod val="50000"/>
                  </a:srgbClr>
                </a:solidFill>
              </a:rPr>
              <a:t> о спорте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Эстафета «Собери спортивную цепочку»</a:t>
            </a:r>
            <a:endParaRPr lang="ru-RU" dirty="0" smtClean="0"/>
          </a:p>
          <a:p>
            <a:r>
              <a:rPr lang="ru-RU" b="1" dirty="0" smtClean="0"/>
              <a:t>3адачи</a:t>
            </a:r>
            <a:endParaRPr lang="ru-RU" dirty="0" smtClean="0"/>
          </a:p>
          <a:p>
            <a:r>
              <a:rPr lang="ru-RU" dirty="0" smtClean="0"/>
              <a:t>1. Совершенствовать у детей умение преодолевать разного рода препятствия.</a:t>
            </a:r>
          </a:p>
          <a:p>
            <a:r>
              <a:rPr lang="ru-RU" dirty="0" smtClean="0"/>
              <a:t>2. Развивать ловкость и быстроту. </a:t>
            </a:r>
          </a:p>
          <a:p>
            <a:r>
              <a:rPr lang="ru-RU" dirty="0" smtClean="0"/>
              <a:t>3. Продолжать учить детей составлять логические цепочки из карточек.</a:t>
            </a:r>
          </a:p>
          <a:p>
            <a:r>
              <a:rPr lang="ru-RU" dirty="0" smtClean="0"/>
              <a:t>4. Воспитывать целеустремленность, наблюдательность.</a:t>
            </a:r>
          </a:p>
          <a:p>
            <a:r>
              <a:rPr lang="ru-RU" b="1" dirty="0" smtClean="0"/>
              <a:t>Атрибуты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 err="1" smtClean="0"/>
              <a:t>воротиков</a:t>
            </a:r>
            <a:r>
              <a:rPr lang="ru-RU" dirty="0" smtClean="0"/>
              <a:t>; 3-5 комплектов логических цепочек (комплект состоит из 3 карточек, на которых изображены: спортсмен, атрибуты, инвентарь, относящиеся к одному виду спорта). Размер карточек взрослый выбирает по своему усмотрению.</a:t>
            </a:r>
          </a:p>
          <a:p>
            <a:r>
              <a:rPr lang="ru-RU" b="1" dirty="0" smtClean="0"/>
              <a:t>Ход</a:t>
            </a:r>
            <a:endParaRPr lang="ru-RU" dirty="0" smtClean="0"/>
          </a:p>
          <a:p>
            <a:r>
              <a:rPr lang="ru-RU" dirty="0" smtClean="0"/>
              <a:t>Создаются две равные по силам команды. Игрок, стоящий первым, бежит до </a:t>
            </a:r>
            <a:r>
              <a:rPr lang="ru-RU" dirty="0" err="1" smtClean="0"/>
              <a:t>воротиков</a:t>
            </a:r>
            <a:r>
              <a:rPr lang="ru-RU" dirty="0" smtClean="0"/>
              <a:t>, пролезает под ними, добегает до стола, на котором лежат комплекты карточек, и начинает собирать одну из логических цепочек, выбрав первую карточку с каким-либо спортсменом. Затем бегом возвращается, передает эстафету хлопком по ладони и становится в конец колонны. Игра-эстафета продолжается, при этом следующие игроки выбирают атрибуты, инвентарь, относящиеся к определенному виду спорта</a:t>
            </a:r>
          </a:p>
          <a:p>
            <a:endParaRPr lang="ru-RU" dirty="0"/>
          </a:p>
        </p:txBody>
      </p:sp>
      <p:sp>
        <p:nvSpPr>
          <p:cNvPr id="4" name="Улыбающееся лицо 3">
            <a:hlinkClick r:id="rId2" action="ppaction://hlinkfile"/>
          </p:cNvPr>
          <p:cNvSpPr/>
          <p:nvPr/>
        </p:nvSpPr>
        <p:spPr>
          <a:xfrm>
            <a:off x="7740352" y="1556792"/>
            <a:ext cx="720080" cy="720080"/>
          </a:xfrm>
          <a:prstGeom prst="smileyFac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заключение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Источником знаний о спорте и физической культуре являются </a:t>
            </a:r>
            <a:r>
              <a:rPr lang="ru-RU" b="1" dirty="0" smtClean="0"/>
              <a:t>дидактические игры</a:t>
            </a:r>
            <a:r>
              <a:rPr lang="ru-RU" dirty="0" smtClean="0"/>
              <a:t>, которые по сравнению с другими видами игр имеют характерную особенность: </a:t>
            </a:r>
            <a:r>
              <a:rPr lang="ru-RU" b="1" dirty="0" smtClean="0"/>
              <a:t>способствуют формированию знаний, развитию познавательных способностей, активности и самостоятельности личности.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1412777"/>
            <a:ext cx="8928992" cy="4968974"/>
          </a:xfrm>
        </p:spPr>
        <p:txBody>
          <a:bodyPr/>
          <a:lstStyle/>
          <a:p>
            <a:pPr lvl="0"/>
            <a:r>
              <a:rPr lang="ru-RU" b="1" dirty="0" smtClean="0"/>
              <a:t>развитие физических качеств (скоростных, силовых, гибкости, выносливости и координации);</a:t>
            </a:r>
          </a:p>
          <a:p>
            <a:pPr lvl="0"/>
            <a:r>
              <a:rPr lang="ru-RU" b="1" dirty="0" smtClean="0"/>
              <a:t>накопление и обогащение двигательного опыта детей (овладение основными движениями);</a:t>
            </a:r>
          </a:p>
          <a:p>
            <a:pPr lvl="0"/>
            <a:r>
              <a:rPr lang="ru-RU" b="1" dirty="0" smtClean="0"/>
              <a:t>формирование у воспитанников потребности в двигательной активности и физическом совершенствовании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Частичное решение задач возможно через: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896569"/>
          </a:xfrm>
        </p:spPr>
        <p:txBody>
          <a:bodyPr/>
          <a:lstStyle/>
          <a:p>
            <a:r>
              <a:rPr lang="ru-RU" sz="2800" b="1" dirty="0" smtClean="0"/>
              <a:t>Использование дидактических игр о спорте в работе с дошкольниками</a:t>
            </a:r>
          </a:p>
          <a:p>
            <a:endParaRPr lang="ru-RU" sz="2800" dirty="0" smtClean="0"/>
          </a:p>
          <a:p>
            <a:r>
              <a:rPr lang="ru-RU" sz="2800" b="1" dirty="0" smtClean="0"/>
              <a:t>Обучение детей самостоятельной двигательной активности в условиях ограниченного пространства </a:t>
            </a:r>
          </a:p>
          <a:p>
            <a:endParaRPr lang="ru-RU" sz="2800" b="1" dirty="0" smtClean="0"/>
          </a:p>
          <a:p>
            <a:pPr lvl="0"/>
            <a:r>
              <a:rPr lang="ru-RU" sz="2800" b="1" dirty="0" smtClean="0"/>
              <a:t>Активное использование  подвижной игры как  средства физического воспитания</a:t>
            </a:r>
          </a:p>
          <a:p>
            <a:pPr lvl="0">
              <a:buNone/>
            </a:pPr>
            <a:r>
              <a:rPr lang="ru-RU" sz="2800" b="1" dirty="0" smtClean="0"/>
              <a:t>   детей дошкольного возраста</a:t>
            </a:r>
          </a:p>
          <a:p>
            <a:pPr lvl="0"/>
            <a:endParaRPr lang="ru-RU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Использование дидактических игр о спорте в работе с дошкольниками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9" name="Picture 3" descr="G:\DCIM\100CANON\IMG_8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3491880" cy="26189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 -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400" dirty="0" smtClean="0"/>
              <a:t>это многоплановое, сложное педагогическое явление: она является и игровым методом обучения детей, и формой обучения, и самостоятельной игровой деятельностью, и средством всестороннего воспитания личности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664296"/>
          </a:xfrm>
        </p:spPr>
        <p:txBody>
          <a:bodyPr/>
          <a:lstStyle/>
          <a:p>
            <a:r>
              <a:rPr lang="ru-RU" sz="2800" dirty="0" smtClean="0"/>
              <a:t>Сформированная посредством использования дидактических игр о спорте система знаний будет способствовать решению ряда задач: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23528" y="2708920"/>
            <a:ext cx="8363272" cy="3888432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повышению мотивации к занятиям физическими упражнениями;</a:t>
            </a:r>
          </a:p>
          <a:p>
            <a:pPr lvl="0"/>
            <a:r>
              <a:rPr lang="ru-RU" sz="2800" dirty="0" smtClean="0"/>
              <a:t>повышению эффективности освоения двигательных действий;</a:t>
            </a:r>
          </a:p>
          <a:p>
            <a:pPr lvl="0"/>
            <a:r>
              <a:rPr lang="ru-RU" sz="2800" dirty="0" smtClean="0"/>
              <a:t>формированию основы для самостоятельных занятий физическими упражнениями.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/>
          <a:lstStyle/>
          <a:p>
            <a:r>
              <a:rPr lang="ru-RU" sz="3600" b="1" i="1" dirty="0" smtClean="0"/>
              <a:t>Методика организации дидактических игр с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965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1. Подготовка к проведению игры.</a:t>
            </a:r>
          </a:p>
          <a:p>
            <a:r>
              <a:rPr lang="ru-RU" dirty="0" smtClean="0"/>
              <a:t>2. Привлечение детей к игре.</a:t>
            </a:r>
          </a:p>
          <a:p>
            <a:r>
              <a:rPr lang="ru-RU" dirty="0" smtClean="0"/>
              <a:t>3. Ознакомление с содержанием и дидактическим материалом.</a:t>
            </a:r>
          </a:p>
          <a:p>
            <a:r>
              <a:rPr lang="ru-RU" dirty="0" smtClean="0"/>
              <a:t>4. Объяснение хода игры.</a:t>
            </a:r>
          </a:p>
          <a:p>
            <a:r>
              <a:rPr lang="ru-RU" dirty="0" smtClean="0"/>
              <a:t>5. Название и определение количества участников.</a:t>
            </a:r>
          </a:p>
          <a:p>
            <a:r>
              <a:rPr lang="ru-RU" dirty="0" smtClean="0"/>
              <a:t>6. Обращение внимания детей на четкое выполнение правил.</a:t>
            </a:r>
          </a:p>
          <a:p>
            <a:r>
              <a:rPr lang="ru-RU" dirty="0" smtClean="0"/>
              <a:t>7. Показ игровых действий.</a:t>
            </a:r>
          </a:p>
          <a:p>
            <a:r>
              <a:rPr lang="ru-RU" dirty="0" smtClean="0"/>
              <a:t>8. Определение роли педагога.</a:t>
            </a:r>
          </a:p>
          <a:p>
            <a:r>
              <a:rPr lang="ru-RU" dirty="0" smtClean="0"/>
              <a:t>9. Проведение игры,</a:t>
            </a:r>
          </a:p>
          <a:p>
            <a:r>
              <a:rPr lang="ru-RU" dirty="0" smtClean="0"/>
              <a:t>10. Наблюдение за выполнением правил.</a:t>
            </a:r>
          </a:p>
          <a:p>
            <a:r>
              <a:rPr lang="ru-RU" dirty="0" smtClean="0"/>
              <a:t>11. Подведение итогов игры.</a:t>
            </a:r>
          </a:p>
          <a:p>
            <a:r>
              <a:rPr lang="ru-RU" dirty="0" smtClean="0"/>
              <a:t>12. Получение обратной связи.</a:t>
            </a:r>
          </a:p>
          <a:p>
            <a:r>
              <a:rPr lang="ru-RU" dirty="0" smtClean="0"/>
              <a:t>13. Анализ проведения игры.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работе могут быть использованы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34704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Парные картинки </a:t>
            </a:r>
            <a:r>
              <a:rPr lang="ru-RU" dirty="0" smtClean="0"/>
              <a:t>- это игры, в основе которых лежит серия парных картинок, где главным игровым действием является поиск нужных карточек. Детям предлагается подобрать из множества картинок: совершенно одинаковые пары; пары, отличающиеся друг от друга пространственным расположением, формой, особенностями окраски; пары, объединенные общим признаком.</a:t>
            </a:r>
          </a:p>
          <a:p>
            <a:r>
              <a:rPr lang="ru-RU" b="1" dirty="0" smtClean="0"/>
              <a:t>Лото </a:t>
            </a:r>
            <a:r>
              <a:rPr lang="ru-RU" dirty="0" smtClean="0"/>
              <a:t>- это игра, в которой играющие закрывают маленькими предметными картинками выкликаемые предметные картинки, изображенные в клеточках на отдельных больших картах. Выигрывает тот кто раньше всех закроет полностью один или несколько рядов предметных картинок на своей карте.</a:t>
            </a:r>
          </a:p>
          <a:p>
            <a:endParaRPr lang="ru-RU" dirty="0"/>
          </a:p>
        </p:txBody>
      </p:sp>
      <p:pic>
        <p:nvPicPr>
          <p:cNvPr id="1026" name="Picture 2" descr="D:\Лена\детсад\ФОТО И ВИДЕО\2012_02_24 д_с\IMG_80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772816"/>
            <a:ext cx="1954212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рцисы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нарцисы</Template>
  <TotalTime>2166</TotalTime>
  <Words>2267</Words>
  <Application>Microsoft Office PowerPoint</Application>
  <PresentationFormat>Экран (4:3)</PresentationFormat>
  <Paragraphs>126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нарцисы</vt:lpstr>
      <vt:lpstr>освоение образовательной области  «Физическая культура» </vt:lpstr>
      <vt:lpstr>Цель</vt:lpstr>
      <vt:lpstr>Задачи</vt:lpstr>
      <vt:lpstr>Частичное решение задач возможно через:</vt:lpstr>
      <vt:lpstr>Использование дидактических игр о спорте в работе с дошкольниками    </vt:lpstr>
      <vt:lpstr>Дидактическая игра -</vt:lpstr>
      <vt:lpstr>Сформированная посредством использования дидактических игр о спорте система знаний будет способствовать решению ряда задач:</vt:lpstr>
      <vt:lpstr>Методика организации дидактических игр с детьми </vt:lpstr>
      <vt:lpstr>В работе могут быть использованы </vt:lpstr>
      <vt:lpstr>В работе могут быть использованы </vt:lpstr>
      <vt:lpstr>В работе могут быть использованы </vt:lpstr>
      <vt:lpstr>В работе могут быть использованы </vt:lpstr>
      <vt:lpstr>В работе могут быть использованы </vt:lpstr>
      <vt:lpstr>В работе могут быть использованы </vt:lpstr>
      <vt:lpstr>Дидактические игры о спорте могут быть использованы</vt:lpstr>
      <vt:lpstr>Дидактические игры о спорте могут быть использованы</vt:lpstr>
      <vt:lpstr>Примеры дидактических игр  о спорте </vt:lpstr>
      <vt:lpstr>Примеры дидактических игр  о спорте </vt:lpstr>
      <vt:lpstr>Примеры дидактических игр  о спорте </vt:lpstr>
      <vt:lpstr>Примеры дидактических игр  о спорте </vt:lpstr>
      <vt:lpstr>Примеры дидактических игр  о спорте </vt:lpstr>
      <vt:lpstr>Примеры дидактических игр  о спорте </vt:lpstr>
      <vt:lpstr>В 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Власова Т А</cp:lastModifiedBy>
  <cp:revision>43</cp:revision>
  <cp:lastPrinted>1601-01-01T00:00:00Z</cp:lastPrinted>
  <dcterms:created xsi:type="dcterms:W3CDTF">2009-12-05T18:16:23Z</dcterms:created>
  <dcterms:modified xsi:type="dcterms:W3CDTF">2013-08-24T13:40:22Z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