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3360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B050"/>
                </a:solidFill>
              </a:rPr>
              <a:t>Дорога…Жизнь… Как похожи два эти понятия! Дорога жизни. Жизненный путь. Как близки они друг другу!</a:t>
            </a:r>
            <a:br>
              <a:rPr lang="ru-RU" sz="3100" b="1" dirty="0" smtClean="0">
                <a:solidFill>
                  <a:srgbClr val="00B050"/>
                </a:solidFill>
              </a:rPr>
            </a:br>
            <a:endParaRPr lang="ru-RU" sz="31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209800"/>
            <a:ext cx="7162800" cy="3886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Разъяснение о внесении изменений в Правила дорожного дви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0"/>
            <a:ext cx="67818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l_Vash_rebe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4114800" cy="65532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38600" y="152400"/>
            <a:ext cx="4191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Проблема </a:t>
            </a:r>
            <a:r>
              <a:rPr lang="ru-RU" sz="2000" b="1" dirty="0" smtClean="0"/>
              <a:t>безопасности дорожного движения</a:t>
            </a:r>
            <a:r>
              <a:rPr lang="ru-RU" sz="2000" dirty="0" smtClean="0"/>
              <a:t> на данный момент является одной из достаточно важных городских проблем. Население растет, увеличивается и количество автомобилей, принадлежащих частным лицам. Все это было бы хорошо, если бы не было сопряжено с увеличением числа дорожно-транспортных происшествий. Происходит они, к сожалению, и с участием детей дошкольного возраста. Нередко ребенок недооценивает реальной опасности, грозящей ему на дороге, отчего и относится к Правилам дорожного движения без должного пиетета.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55" y="428604"/>
            <a:ext cx="9108345" cy="60722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800" y="533400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Дорога… Это целая жизнь. Как удивительно похожи жизненные и дорожные ситуации! И готовить к ним себя и своих детей нужно с детства.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2286000"/>
            <a:ext cx="5410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Быть терпимым, уверенным в себе, не бояться трудностей, соблюдать правила – вот то, что поможет найти выход из любой ситуации.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457200"/>
            <a:ext cx="7620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 smtClean="0">
                <a:solidFill>
                  <a:srgbClr val="0070C0"/>
                </a:solidFill>
              </a:rPr>
              <a:t>Уважаемые родители! </a:t>
            </a:r>
            <a:r>
              <a:rPr lang="ru-RU" sz="2600" dirty="0" smtClean="0">
                <a:solidFill>
                  <a:srgbClr val="0070C0"/>
                </a:solidFill>
              </a:rPr>
              <a:t>Только зная Правила дорожного движения и хорошо ориентируясь в сложных  ситуациях на улице, ваши дети будут находиться в меньшей опасности, и вы, в первую очередь,  должны помочь им в этом. Как в сложной обстановке на дороге должен поступить водитель, а как пешеход? Увы,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ru-RU" sz="2600" dirty="0" smtClean="0">
                <a:solidFill>
                  <a:srgbClr val="0070C0"/>
                </a:solidFill>
              </a:rPr>
              <a:t>чаще всего в семье обращаются к этой теме только тогда, когда уже свершился факт дорожно-транспортного происшествия. Так давайте же сделаем все возможное, чтобы не допустить трагедии.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ПРАВИЛА ПЕШЕХОДА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4" name="Содержимое 3" descr="С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544" y="1609725"/>
            <a:ext cx="6842312" cy="4846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ПРАВИЛА ПЕШЕХОДА</a:t>
            </a:r>
            <a:endParaRPr lang="ru-RU" dirty="0"/>
          </a:p>
        </p:txBody>
      </p:sp>
      <p:pic>
        <p:nvPicPr>
          <p:cNvPr id="4" name="Содержимое 3" descr="С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544" y="1609725"/>
            <a:ext cx="6842312" cy="4846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ПРАВИЛА ПЕШЕХОДА</a:t>
            </a:r>
            <a:endParaRPr lang="ru-RU" dirty="0"/>
          </a:p>
        </p:txBody>
      </p:sp>
      <p:pic>
        <p:nvPicPr>
          <p:cNvPr id="4" name="Содержимое 3" descr="С-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514" y="1609725"/>
            <a:ext cx="6850372" cy="4846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ПРАВИЛА ПЕШЕХОДА</a:t>
            </a:r>
            <a:endParaRPr lang="ru-RU" dirty="0"/>
          </a:p>
        </p:txBody>
      </p:sp>
      <p:pic>
        <p:nvPicPr>
          <p:cNvPr id="4" name="Содержимое 3" descr="С-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5544" y="1609725"/>
            <a:ext cx="6842312" cy="4846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38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Правильное поведение на дорогах -  показатель культуры человека. </a:t>
            </a:r>
          </a:p>
          <a:p>
            <a:pPr algn="ctr">
              <a:buFontTx/>
              <a:buNone/>
              <a:defRPr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Желаю всем безопасных дорог.</a:t>
            </a:r>
          </a:p>
          <a:p>
            <a:pPr algn="ctr">
              <a:buFontTx/>
              <a:buNone/>
              <a:defRPr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 Будьте воспитаны.</a:t>
            </a:r>
          </a:p>
          <a:p>
            <a:pPr algn="ctr">
              <a:buFontTx/>
              <a:buNone/>
              <a:defRPr/>
            </a:pPr>
            <a:endParaRPr lang="ru-RU" sz="3600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ru-RU" sz="3600" b="1" i="1" dirty="0" smtClean="0">
                <a:solidFill>
                  <a:srgbClr val="FF0000"/>
                </a:solidFill>
              </a:rPr>
              <a:t>До новых встреч!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</TotalTime>
  <Words>150</Words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                             Дорога…Жизнь… Как похожи два эти понятия! Дорога жизни. Жизненный путь. Как близки они друг другу! </vt:lpstr>
      <vt:lpstr>Слайд 2</vt:lpstr>
      <vt:lpstr>Слайд 3</vt:lpstr>
      <vt:lpstr>Слайд 4</vt:lpstr>
      <vt:lpstr> ПРАВИЛА ПЕШЕХОДА </vt:lpstr>
      <vt:lpstr>ПРАВИЛА ПЕШЕХОДА</vt:lpstr>
      <vt:lpstr>ПРАВИЛА ПЕШЕХОДА</vt:lpstr>
      <vt:lpstr>ПРАВИЛА ПЕШЕХОДА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2011-11-10T15:45:51Z</dcterms:created>
  <dcterms:modified xsi:type="dcterms:W3CDTF">2011-11-10T18:42:02Z</dcterms:modified>
</cp:coreProperties>
</file>