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mages.yandex.ru/#!/yandsearch?source=psearch&amp;uinfo=sw-1349-sh-683-fw-1124-fh-477-pd-1&amp;p=1&amp;text=&#1087;&#1086;&#1076;&#1074;&#1080;&#1078;&#1085;&#1099;&#1077; &#1080;&#1075;&#1088;&#1099; &#1076;&#1083;&#1103; &#1076;&#1077;&#1090;&#1077;&#1081; &#1085;&#1072; &#1087;&#1088;&#1086;&#1075;&#1091;&#1083;&#1082;&#1077;&amp;pos=31&amp;lr=2&amp;rpt=simage&amp;img_url=http%3A%2F%2Fwww.stihi.ru%2Fpics%2F2011%2F04%2F21%2F886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http://images.yandex.ru/#!/yandsearch?p=2&amp;text=&#1087;&#1086;&#1076;&#1074;&#1080;&#1078;&#1085;&#1099;&#1077; &#1080;&#1075;&#1088;&#1099; &#1076;&#1083;&#1103; &#1076;&#1077;&#1090;&#1077;&#1081; &#1089; &#1093;&#1086;&#1088;&#1086;&#1074;&#1086;&#1076;&#1086;&#1084; &#1092;&#1086;&#1090;&#1086;&amp;pos=86&amp;uinfo=sw-1349-sh-683-fw-1124-fh-477-pd-1&amp;rpt=simage&amp;img_url=http%3A%2F%2Falenushka-ds.ucoz.ru%2F4group%2Fkhorovod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51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0174" y="4581128"/>
            <a:ext cx="44278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Крученок</a:t>
            </a:r>
            <a:r>
              <a:rPr lang="ru-RU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Ирина</a:t>
            </a:r>
            <a:r>
              <a:rPr lang="en-US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Юрьевна</a:t>
            </a:r>
            <a:endParaRPr lang="ru-RU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5633" y="5058182"/>
            <a:ext cx="3725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Инструктор по физическому воспитанию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СПб ГБДОУ </a:t>
            </a:r>
            <a:r>
              <a:rPr lang="ru-RU" smtClean="0">
                <a:solidFill>
                  <a:srgbClr val="7030A0"/>
                </a:solidFill>
                <a:latin typeface="Book Antiqua" pitchFamily="18" charset="0"/>
              </a:rPr>
              <a:t>№ </a:t>
            </a:r>
            <a:r>
              <a:rPr lang="ru-RU" smtClean="0">
                <a:solidFill>
                  <a:srgbClr val="7030A0"/>
                </a:solidFill>
                <a:latin typeface="Book Antiqua" pitchFamily="18" charset="0"/>
              </a:rPr>
              <a:t>22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3" y="404665"/>
            <a:ext cx="5832647" cy="244827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cs typeface="Times New Roman" pitchFamily="18" charset="0"/>
              </a:rPr>
              <a:t>Подвижные игры </a:t>
            </a:r>
          </a:p>
          <a:p>
            <a:pPr algn="ct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cs typeface="Times New Roman" pitchFamily="18" charset="0"/>
              </a:rPr>
              <a:t>на прогулке</a:t>
            </a:r>
            <a:endParaRPr lang="ru-RU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3172906"/>
            <a:ext cx="4139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Comic Sans MS" pitchFamily="66" charset="0"/>
              </a:rPr>
              <a:t>Для воспитателей и родителей</a:t>
            </a:r>
            <a:endParaRPr lang="ru-RU" sz="2000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6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51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05001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Решающая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в руководстве спортивными играми и упражнениями принадлежит воспитателю. Дошкольники не способны регулировать величину физических нагрузок, не умеют самостоятельно осваивать физические упражнения, предусмотренные программой. Им нужна помощь воспитателя в освоении техники и элементов тактики спортивных упражнений, игр. Поэтому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 должен знать технику упражнений и элементов спортивных игр. Собственный пример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воспитателя,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подтянутость, бодрость, оптимистический настрой, искреннее стремление привить ребятам любовь к физической культуре благотворно влияют на них.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 создать для развлечений условия, отвечающие гигиеническим и педагогическим требованиям: наличие свободного места, свежего воздуха, нужного оборудования и свободный доступ к нему, удобной одежды и обуви. Руководя играми и упражнениями, воспитатель использует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общеметодические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приемы обучения и воспитания детей – объяснение, показ, вопрос, указание, оценку действий, поощрение, пример другого ребенка.</a:t>
            </a:r>
          </a:p>
          <a:p>
            <a:pPr algn="just">
              <a:tabLst>
                <a:tab pos="449263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 следует все время поддерживать эмоциональный подъем детей. Длительная инструкция, детальный показ движений могут задержать начало развлечения, которое дети с нетерпением ждут, и, таким образом, охладить их желание. Всяческая поддержка эмоционального настроя ребят побуждает их к более энергичному выполнению движений, действий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51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Ваше внимание, фантазия и желание развить и развлечь ребенка – помогут с пользой и радостью провести любую прогулку в любое время года! </a:t>
            </a:r>
          </a:p>
          <a:p>
            <a:pPr algn="ctr"/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также привить ему любовь к физическим упражнениям и активному отдыху!</a:t>
            </a:r>
            <a:endParaRPr lang="ru-RU" sz="2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948" y="4726151"/>
            <a:ext cx="2579713" cy="1871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4481046"/>
            <a:ext cx="2863654" cy="2176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4682235"/>
            <a:ext cx="2902852" cy="1959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2661236" cy="2047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2118634"/>
            <a:ext cx="2674103" cy="2101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76612"/>
            <a:ext cx="2984696" cy="2235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1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51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64096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занимает важнейшее место в жизни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раннего возраста, и поэтому рассматриваются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педагогами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одно из главных средств воспитания. В практике детского сада широко используются игры: дидактические, ролевые, строительные, игры с песком, подвижные. Но среди многообразия игр следует выделить особо подвижные игры, в которых все играющие вовлекаются в активные двигательные действия. Передовые русские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ученые П.Ф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Лесгафт,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Е.А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Покровский уделяли много внимания изучению подвижных игр, учитывая важную роль в развитии физических сил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tabLst>
                <a:tab pos="449263" algn="l"/>
              </a:tabLst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раннем детстве происходит формирование разных по структуре и характеру основных движений. Развитие и совершенствование некоторых из них обусловлено повседневностью их применения. Это такие движения, как ходьба, бег, подпрыгивание, лазание, которые не только широко применяются детьми в самостоятельной деятельности, в творческих играх, но и являются неотъемлемым элементом содержания организованных подвижных игр, начиная с самого раннего возраста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653136"/>
            <a:ext cx="878497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младших дошкольников подвижная игра является жизненной потребностью. С их помощью решаются самые разнообразные задачи: воспитательные, оздоровительные, образовательные. В процессе игр создаются благоприятные условия для физического развития и оздоровления, а также нравственных качеств, привычек и навыков жизни в коллективе. С помощью взрослого он овладевает новыми, более сложными движениями (быстро бегает, преодолевает препятствия…).</a:t>
            </a:r>
          </a:p>
        </p:txBody>
      </p:sp>
      <p:sp>
        <p:nvSpPr>
          <p:cNvPr id="6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51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404664"/>
            <a:ext cx="8712967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важна роль подвижных игр в увеличении двигательной активности детей в течение дня. Особое значение имеют они для увеличения физических нагрузок на организм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Активные двигательные действия при эмоциональном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подъеме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способствуют значительному усилению костно-мышечной и дыхательной систем, благодаря чему происходит улучшение обмена веществ в организме и соответствующая тренировка функций и органов.</a:t>
            </a:r>
          </a:p>
          <a:p>
            <a:pPr algn="just">
              <a:tabLst>
                <a:tab pos="449263" algn="l"/>
              </a:tabLst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Наиболее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 проведение подвижных игр на свежем воздухе. При активной двигательной деятельности детей на свежем воздухе усиливается работа сердца и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легких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а, следовательно, увеличивается поступление кислорода в кровь. Это оказывает благотворное влияние на общее состояние здоровья детей: улучшается аппетит, укрепляется нервная система, повышается сопротивление организма к различным заболеваниям. При нормальной нагрузке, полученной ребёнком в игре, дыхание его учащается, лицо розовеет, настроение бодрое.</a:t>
            </a:r>
          </a:p>
          <a:p>
            <a:pPr algn="just">
              <a:tabLst>
                <a:tab pos="449263" algn="l"/>
              </a:tabLst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Разнообразие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 по содержанию и организации детей, позволяет подбирать их с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учетом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времени дня, условий проведения, возраста детей, их подготовленности. Содержание игр должно соответствовать уровню развития и подготовленности играющих, быть доступным и интересным для них. Должно сочетаться с предшествующей и последующей деятельностью. После спокойных занятий (художественное творчество, коммуникация, познание), как правило, проводятся игры большой подвижности. После физической культуры, музыки - спокойные игры и средней подвижности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51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88569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малышей, исключительно, большое значение имеет дозировка нагрузки, так как они быстро устают и могут потерять интерес к играм. Так в конце прогулки, перед возвращением группу, желательно провести подвижные игры со всей группой, а через некоторое время небольшими подгруппами или организовать индивидуальную работу. Внимательно наблюдая за играми детей, воспитатель видит, кому нужна помощь, и, если в этом есть необходимость, переключает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чтобы обеспечить сочетание подвижных и спокойных игр.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2937">
            <a:off x="440563" y="2702212"/>
            <a:ext cx="2100596" cy="1567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9652" y="3568935"/>
            <a:ext cx="1802477" cy="2173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8263">
            <a:off x="3720156" y="2704269"/>
            <a:ext cx="2297757" cy="1530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926" y="4398496"/>
            <a:ext cx="65823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игры, упражнения, не только служат для увеличения двигательной активности детей, но и способствуют закреплению навыков основных движений, формируют умение применять накопленный опыт в различных жизненных ситуациях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(например, перепрыгнуть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сугроб).</a:t>
            </a:r>
          </a:p>
        </p:txBody>
      </p:sp>
    </p:spTree>
    <p:extLst>
      <p:ext uri="{BB962C8B-B14F-4D97-AF65-F5344CB8AC3E}">
        <p14:creationId xmlns:p14="http://schemas.microsoft.com/office/powerpoint/2010/main" val="4831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51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60648"/>
            <a:ext cx="6607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Примеры подвижных игр</a:t>
            </a:r>
            <a:endParaRPr lang="ru-RU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45365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«Бегите ко мне!»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флажки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четырех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берут флажок понравившегося цвета.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воспитателя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флажки всех цветов. 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показывает 1 флажок и говорит: «Бегите ко мне!»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воспитателю подбегают только те дети, у которых флажки совпадают по цвету с флажком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7791" y="3302982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«Мыши и кот».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водят хоровод, в середине «спит» кот.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Мыши водят хоровод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лежанке дремлет кот.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Тише, мыши, не шумите,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Кота Ваську не будите.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проснется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Васька кот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Разобьет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хоровод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просыпается, ловит мышей. Мыши убегают в домики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1117" y="1558419"/>
            <a:ext cx="1547664" cy="110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353" y="4149080"/>
            <a:ext cx="2818782" cy="1881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5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51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385" y="564333"/>
            <a:ext cx="31683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«Зайцы и волк».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изображают зайцев со словами: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Скачут зайцы скок-скок-скок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 лужок.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Травку щиплют, слушают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идет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 волк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окончании слов «волк» старается поймать зайцев, а те убегают в «норки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830" y="4007303"/>
            <a:ext cx="2837460" cy="2116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2976041"/>
            <a:ext cx="4788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«Ниточка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иголочкой»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держатся за руки, образуя цепочку. Проведя цепочку вокруг всей площадки, воспитатель предлагает детям остановиться и поднять сцепленные руки вверх, образуя ряд ворот. После этого он ведет цепочку в обратном направлении под руками у детей, обходя по очереди одного справа, а другого слева. В тот момент, когда цепочка детей проходит под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воротиками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ребенок, поднимавший руки для образования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«ворот»,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переворачивается вокруг себя и продолжает движение дальше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39" y="764768"/>
            <a:ext cx="3302975" cy="194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51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1787" y="595598"/>
            <a:ext cx="31683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«Скатай снежный шар»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4-5 мин. Играющие начинают катать снежный ком, стараясь делать его как можно большим, соревнуются, у кого больше получился.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870795"/>
            <a:ext cx="2746594" cy="196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701" y="2852936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«Веселые снежинки»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Играющие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разбегаются по площадке. Взрослый: «Ветер подул, закружил снежинки» - ребята кружатся на том месте, где их застал сигнал. Взрослый: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Снежиночки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пушиночки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устали на лету, кружиться перестали, присели отдохнуть» -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приседают. Затем дети разбегаются по площадке, игра повторяется.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560250"/>
            <a:ext cx="2859752" cy="1901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3118949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«Тянем-потянем»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Перетягивание каната в различных вариантах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51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460" y="230095"/>
            <a:ext cx="398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Догонялки, Пятнашки, Жмурки 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515036" cy="1886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620688"/>
            <a:ext cx="2405721" cy="203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5501" y="666704"/>
            <a:ext cx="268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Прыгалки, скакалки 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355812"/>
            <a:ext cx="496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Веселые старты, эстафеты и соревнования 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1990725" cy="227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044" y="4984019"/>
            <a:ext cx="3903697" cy="1545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7815" y="1188868"/>
            <a:ext cx="309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мячом, с обручем 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6050" y="4789521"/>
            <a:ext cx="2470810" cy="1934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176" y="2176294"/>
            <a:ext cx="319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Велосипеды, лыжи, санки 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335" y="2643314"/>
            <a:ext cx="1692081" cy="2081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1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51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1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и упражнения в дошкольном учреждении следует использовать в разные периоды дня. Утром, принимая малышей, можно привлечь к развлечениям небольшие группы детей в зависимости от их состояния. Дети, которые рано встают и пешком идут в детский сад, достаточно бодры, с удовольствием выполняют определенные движения. А те, которые встают поздно, приходят иногда сонные, вялые и не изъявляют желания двигаться. Таких ребят следует вовлекать в двигательную деятельность постепенно. </a:t>
            </a:r>
            <a:endParaRPr lang="ru-RU" sz="17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r>
              <a:rPr lang="ru-RU" sz="1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Утром </a:t>
            </a:r>
            <a:r>
              <a:rPr lang="ru-RU" sz="1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нецелесообразно использовать спортивные игры и упражнения, вызывающие сильное эмоциональное возбуждение или требующие больших затрат физической энергии. Это будет истощать детей, снизит их возможности в овладениями знаниями, навыками и умениями на занятиях. Это нужно учитывать и при подборе упражнений для вечернего времени, ведь вечером, через 2-3 часа после дневного 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отдыха</a:t>
            </a:r>
            <a:r>
              <a:rPr lang="ru-RU" sz="1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работоспособность детей начинает снижаться. Но и не сразу после сна, так как дети 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1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вялые, поэтому нагрузку следует повышать постепенно. </a:t>
            </a:r>
            <a:endParaRPr lang="ru-RU" sz="17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49263" algn="l"/>
              </a:tabLst>
            </a:pPr>
            <a:r>
              <a:rPr lang="ru-RU" sz="1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дневной прогулке можно использовать спортивные игры и упражнения с максимальной физиологической и эмоциональной нагрузкой. В эти отрезки режима дня изучаются основы техники видов спорта, которые будут ведущими в следующем и текущем сезонах. На дневной прогулке спортивным играм и упражнениям следует уделять больше внимания, чем во все остальные периоды дня. Но их место в течение прогулки определяется с учетом других видов деятельности: наблюдений за окружающим, трудом, играми, в частности творческими, и пр. В начале прогулки спортивные игры и упражнения проводить не желательно. Тут целесообразно отдать предпочтение наблюдениям, чтобы сосредоточить внимание детей, которые 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1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увлеклись играми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356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Тошка</dc:creator>
  <cp:lastModifiedBy>Тошка</cp:lastModifiedBy>
  <cp:revision>25</cp:revision>
  <dcterms:created xsi:type="dcterms:W3CDTF">2013-08-19T10:40:37Z</dcterms:created>
  <dcterms:modified xsi:type="dcterms:W3CDTF">2013-08-19T20:08:30Z</dcterms:modified>
</cp:coreProperties>
</file>