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2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Oksana\Downloads\&#1052;&#1072;&#1083;&#1099;&#1096;%20&#1080;%20&#1082;&#1083;&#1072;&#1089;&#1089;&#1080;&#1082;&#1072;%20%20&#1058;&#1072;&#1085;&#1094;&#1099;\01.%20&#1052;&#1091;&#1079;&#1099;&#1082;&#1072;&#1083;&#1100;&#1085;&#1072;&#1103;%20&#1090;&#1072;&#1073;&#1072;&#1082;&#1077;&#1088;&#1082;&#1072;.%20&#1042;&#1072;&#1083;&#1100;&#1089;-&#1096;&#1091;&#1090;&#1082;&#1072;.%20&#1040;&#1085;&#1072;&#1090;&#1086;&#1083;&#1080;&#1081;%20&#1051;&#1103;&#1076;&#1086;&#1074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Oksana\Downloads\&#1052;&#1072;&#1083;&#1099;&#1096;%20&#1080;%20&#1082;&#1083;&#1072;&#1089;&#1089;&#1080;&#1082;&#1072;%20%20&#1058;&#1072;&#1085;&#1094;&#1099;\01.%20&#1052;&#1091;&#1079;&#1099;&#1082;&#1072;&#1083;&#1100;&#1085;&#1072;&#1103;%20&#1090;&#1072;&#1073;&#1072;&#1082;&#1077;&#1088;&#1082;&#1072;.%20&#1042;&#1072;&#1083;&#1100;&#1089;-&#1096;&#1091;&#1090;&#1082;&#1072;.%20&#1040;&#1085;&#1072;&#1090;&#1086;&#1083;&#1080;&#1081;%20&#1051;&#1103;&#1076;&#1086;&#1074;.mp3" TargetMode="External"/><Relationship Id="rId4" Type="http://schemas.openxmlformats.org/officeDocument/2006/relationships/hyperlink" Target="http://shkola7gnomov.ru/shop/goods/182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Блоки </a:t>
            </a:r>
            <a:r>
              <a:rPr lang="ru-RU" sz="6600" dirty="0" err="1" smtClean="0"/>
              <a:t>Дьенеша</a:t>
            </a:r>
            <a:endParaRPr lang="ru-RU" sz="6600" dirty="0"/>
          </a:p>
        </p:txBody>
      </p:sp>
      <p:pic>
        <p:nvPicPr>
          <p:cNvPr id="6" name="Содержимое 5" descr="http://shkola7gnomov.ru/upload/image/%D0%B1%D0%BB%D0%BE%D0%BA%D0%B8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714488"/>
            <a:ext cx="421481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rebenok.com/file/55896/item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71612"/>
            <a:ext cx="2000264" cy="2571768"/>
          </a:xfrm>
          <a:prstGeom prst="rect">
            <a:avLst/>
          </a:prstGeom>
          <a:noFill/>
        </p:spPr>
      </p:pic>
      <p:pic>
        <p:nvPicPr>
          <p:cNvPr id="1028" name="Picture 4" descr="http://xn----7sb3ahia0b.xn--p1ai/images/com_tienda/products/70/7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2714620"/>
            <a:ext cx="5286412" cy="3500462"/>
          </a:xfrm>
          <a:prstGeom prst="rect">
            <a:avLst/>
          </a:prstGeom>
          <a:noFill/>
        </p:spPr>
      </p:pic>
      <p:pic>
        <p:nvPicPr>
          <p:cNvPr id="9" name="01. Музыкальная табакерка. Вальс-шутка. Анатолий Ляд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4214818"/>
            <a:ext cx="7872410" cy="2214577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800" i="1" dirty="0" smtClean="0"/>
              <a:t>        На карточках условно изображены свойства блоков – цвет, форма, размер, толщина. 11 карточек подтверждают наличие у фигуры того или иного свойства (например: синяя), и 11 карточек, которые указывают на отрицание какого либо свойства (например: не квадратный). Знакомство с этими символами очень важная ступень в освоении знаковой культуры</a:t>
            </a:r>
            <a:endParaRPr lang="ru-RU" sz="1800" dirty="0"/>
          </a:p>
        </p:txBody>
      </p:sp>
      <p:pic>
        <p:nvPicPr>
          <p:cNvPr id="4" name="Рисунок 3" descr="http://chitariki.ru/images/stories/dyenesh/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392909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071810"/>
            <a:ext cx="7543824" cy="305435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                   Логические кубики.</a:t>
            </a:r>
            <a:endParaRPr lang="ru-RU" dirty="0" smtClean="0"/>
          </a:p>
          <a:p>
            <a:r>
              <a:rPr lang="ru-RU" i="1" dirty="0" smtClean="0"/>
              <a:t>5 кубиков  на гранях которых изображены символы свойств блоков. Кубики помогут ребенку придумать разные игры, также они в свою очередь будут полезны для овладения навыками кодирования и декодирования.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chitariki.ru/images/stories/dyenesh/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0"/>
            <a:ext cx="4214842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Карточки с изображением предметов для игры в магазин и поезд</a:t>
            </a:r>
            <a:r>
              <a:rPr lang="ru-RU" sz="2000" b="1" i="1" dirty="0" smtClean="0"/>
              <a:t>.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500" i="1" dirty="0" smtClean="0"/>
              <a:t>В наборе есть методическое пособие, в котором визуально изображены и описаны возможные варианты игр.</a:t>
            </a:r>
            <a:endParaRPr lang="ru-RU" sz="2500" dirty="0" smtClean="0"/>
          </a:p>
          <a:p>
            <a:r>
              <a:rPr lang="ru-RU" sz="2500" i="1" dirty="0" smtClean="0"/>
              <a:t>С логическими блоками ребенок выполняет много действий: меняет местами, убирает, выкладывает, ищет, делит, сравнивает.</a:t>
            </a:r>
            <a:endParaRPr lang="ru-RU" sz="2500" dirty="0" smtClean="0"/>
          </a:p>
          <a:p>
            <a:r>
              <a:rPr lang="ru-RU" sz="2500" i="1" dirty="0" smtClean="0"/>
              <a:t>Пособие впервые познакомит ребенка с понятиями кодировка информации, алгоритмы, логическая операция.</a:t>
            </a:r>
            <a:endParaRPr lang="ru-RU" sz="2500" dirty="0" smtClean="0"/>
          </a:p>
          <a:p>
            <a:r>
              <a:rPr lang="ru-RU" sz="2500" i="1" dirty="0" smtClean="0"/>
              <a:t>Игры разовьют комбинаторику, аналитические способности, умение выделять различные свойства, называть их, обозначать словом их отсутствие. Обобщать по нескольким свойствам, разовьют память, воображение, творческие способности, научат сравнивать, анализировать, классифицировать.</a:t>
            </a:r>
            <a:endParaRPr lang="ru-RU" sz="2500" dirty="0" smtClean="0"/>
          </a:p>
          <a:p>
            <a:r>
              <a:rPr lang="ru-RU" sz="2500" i="1" dirty="0" smtClean="0"/>
              <a:t>С совсем маленькими детьми занятия эффективны при ознакомлении с геометрическими фигурами, формой и размером предметов.</a:t>
            </a:r>
            <a:endParaRPr lang="ru-RU" sz="2500" dirty="0" smtClean="0"/>
          </a:p>
          <a:p>
            <a:endParaRPr lang="ru-RU" dirty="0"/>
          </a:p>
        </p:txBody>
      </p:sp>
      <p:pic>
        <p:nvPicPr>
          <p:cNvPr id="7" name="Содержимое 6" descr="http://chitariki.ru/images/stories/dyenesh/3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643050"/>
            <a:ext cx="271464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1. Музыкальная табакерка. Вальс-шутка. Анатолий Ляд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данной презентации приведены лишь некоторые игры 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блоками, но на самом деле их намного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больше. Также к набору с блоками прилагается инструкция на 8 страницах, где можно ознакомится с данной методикой и играми более подробно.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Можно обратиться и 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66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методической литературе по данной теме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Формирование элементарных математических представлений у дошкольников. (Под ред. А.А.Столяра. М., "Просвещение", 1988)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М.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Фидлер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Математика уже в детском саду. М., "Просвещение", 1981.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Касабуигсий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Н. И. и др. Математика "О". Минск, 1983.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Столяр А.А. Методические указания к учебному пособию "Математика "О". Минск. Народная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асвета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1983.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"Логика и математика для дошкольников" Методическое издание Е.А. Носова; Р.Л. Непомнящая. (Библиотека программы "Детство") "Санкт- Петербург".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Акцидент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2000.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Также имеются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66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наглядные альбомы и пособия с заданиями для детей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Альбом Блоки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Дьенеша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самых маленьких (2-3 года)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Пособие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Удивляй-ка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(2-3 года)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Альбом к блокам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Дьенеша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Лепим нелепицы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(от 4-х лет)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E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Альбом Блоки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7E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Дьенеша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E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EFF"/>
                </a:solidFill>
                <a:effectLst/>
                <a:latin typeface="Calibri"/>
                <a:ea typeface="Times New Roman" pitchFamily="18" charset="0"/>
                <a:cs typeface="Arial" pitchFamily="34" charset="0"/>
                <a:hlinkClick r:id="rId4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E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Спасатели приходят на помощь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EFF"/>
                </a:solidFill>
                <a:effectLst/>
                <a:latin typeface="Calibri"/>
                <a:ea typeface="Times New Roman" pitchFamily="18" charset="0"/>
                <a:cs typeface="Arial" pitchFamily="34" charset="0"/>
                <a:hlinkClick r:id="rId4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E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 5-8 лет.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Альбом Блоки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Дьенеша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"Поиск затонувшего клада"(5-8 лет),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Альбом Блоки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Дьенеша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"Праздник в стране блоков" (5-8 лет)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Демонстрационный материал к счетным палочкам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Кюизенера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логическим блокам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Дьенеша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(4 - 7 лет)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Помимо известных "блоков", развивающих логическое мышление,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Дьенеш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придумал сказочную страну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Руританию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", многочисленные игры с полосками, логические игры и "26 цветочков".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18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163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Логические блоки придумал венгерский математик и психолог </a:t>
            </a:r>
            <a:r>
              <a:rPr lang="ru-RU" sz="2800" dirty="0" err="1" smtClean="0">
                <a:solidFill>
                  <a:schemeClr val="bg1"/>
                </a:solidFill>
              </a:rPr>
              <a:t>Золтан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Дьенеш</a:t>
            </a:r>
            <a:r>
              <a:rPr lang="ru-RU" sz="2800" dirty="0" smtClean="0">
                <a:solidFill>
                  <a:schemeClr val="bg1"/>
                </a:solidFill>
              </a:rPr>
              <a:t>. Игры с блоками доступно, на наглядной основе знакомят детей с формой, цветом и размером объектов, с математическими представлениями и начальными знаниями по информатике. Они развивают у детей логическое и аналитическое мышление (анализ, сравнение, классификация, обобщение), творческие способности, а также - восприятие, память, внимание и воображение. Играя с блоками </a:t>
            </a:r>
            <a:r>
              <a:rPr lang="ru-RU" sz="2800" dirty="0" err="1" smtClean="0">
                <a:solidFill>
                  <a:schemeClr val="bg1"/>
                </a:solidFill>
              </a:rPr>
              <a:t>Дьенеша</a:t>
            </a:r>
            <a:r>
              <a:rPr lang="ru-RU" sz="2800" dirty="0" smtClean="0">
                <a:solidFill>
                  <a:schemeClr val="bg1"/>
                </a:solidFill>
              </a:rPr>
              <a:t>, ребенок выполняет разнообразные предметные действия (группирует по признаку, выкладывает ряды по заданному алгоритму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71472" y="4286256"/>
            <a:ext cx="7643866" cy="2143140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Логические  блоки </a:t>
            </a:r>
            <a:r>
              <a:rPr lang="ru-RU" sz="1600" dirty="0" err="1" smtClean="0"/>
              <a:t>Дьенеша</a:t>
            </a:r>
            <a:r>
              <a:rPr lang="ru-RU" sz="1600" dirty="0" smtClean="0"/>
              <a:t> представляют собой</a:t>
            </a:r>
            <a:r>
              <a:rPr lang="ru-RU" sz="1600" b="1" dirty="0" smtClean="0"/>
              <a:t> набор из 48 геометрических фигур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а) четырех форм (круги, треугольники, квадраты, прямоугольники);</a:t>
            </a:r>
          </a:p>
          <a:p>
            <a:r>
              <a:rPr lang="ru-RU" sz="1600" dirty="0" smtClean="0"/>
              <a:t>б) трех цветов (красные, синие и желтые фигуры);</a:t>
            </a:r>
          </a:p>
          <a:p>
            <a:r>
              <a:rPr lang="ru-RU" sz="1600" dirty="0" smtClean="0"/>
              <a:t>в) двух размеров (большие и маленькие фигуры);</a:t>
            </a:r>
          </a:p>
          <a:p>
            <a:r>
              <a:rPr lang="ru-RU" sz="1600" dirty="0" smtClean="0"/>
              <a:t>г) двух видов  толщины (толстые и тонкие фигуры).</a:t>
            </a:r>
          </a:p>
          <a:p>
            <a:r>
              <a:rPr lang="ru-RU" sz="1600" b="1" i="1" dirty="0" smtClean="0"/>
              <a:t>В наборе нет  ни одной одинаковой фигуры</a:t>
            </a:r>
            <a:r>
              <a:rPr lang="ru-RU" sz="1600" dirty="0" smtClean="0"/>
              <a:t>. Каждая геометрическая фигура характеризуется  четырьмя признаками: формой, цветом, размером, толщиной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4338" name="Picture 2" descr="http://img3.imgbb.ru/1/7/4/17494d5811948face8934af9fd684b6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99" b="1299"/>
          <a:stretch>
            <a:fillRect/>
          </a:stretch>
        </p:blipFill>
        <p:spPr bwMode="auto">
          <a:xfrm>
            <a:off x="785786" y="428604"/>
            <a:ext cx="7500990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2285992"/>
            <a:ext cx="7772400" cy="3482983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Для начала надо познакомить ребенка с блоками.</a:t>
            </a:r>
            <a:br>
              <a:rPr lang="ru-RU" sz="1800" dirty="0" smtClean="0"/>
            </a:br>
            <a:r>
              <a:rPr lang="ru-RU" sz="1800" dirty="0" smtClean="0"/>
              <a:t> Выложите перед ребенком набор и дайте ему возможность изучить фигуры - потрогать, перебрать, подержать в ручках - и поиграть с ними. </a:t>
            </a:r>
            <a:br>
              <a:rPr lang="ru-RU" sz="1800" dirty="0" smtClean="0"/>
            </a:br>
            <a:r>
              <a:rPr lang="ru-RU" sz="1800" dirty="0" smtClean="0"/>
              <a:t>Чуть позже можно предложить следующие задания:</a:t>
            </a:r>
            <a:br>
              <a:rPr lang="ru-RU" sz="1800" dirty="0" smtClean="0"/>
            </a:br>
            <a:r>
              <a:rPr lang="ru-RU" sz="1800" dirty="0" smtClean="0"/>
              <a:t>Найди все  фигуры такого же цвета, как  эта (покажите, например желтую  фигуру). Затем можно попросить ребенка показать все блоки треугольной формы (или все большие фигуры и т.д.).</a:t>
            </a:r>
            <a:br>
              <a:rPr lang="ru-RU" sz="1800" dirty="0" smtClean="0"/>
            </a:br>
            <a:r>
              <a:rPr lang="ru-RU" sz="1800" dirty="0" smtClean="0"/>
              <a:t>Дай мишке все синие фигуры, зайчику - желтые, а мышке – красные; затем  распределяем фигуры по размеру,  форме, </a:t>
            </a:r>
            <a:br>
              <a:rPr lang="ru-RU" sz="1800" dirty="0" smtClean="0"/>
            </a:br>
            <a:r>
              <a:rPr lang="ru-RU" sz="1800" dirty="0" smtClean="0"/>
              <a:t> толщине. </a:t>
            </a:r>
            <a:br>
              <a:rPr lang="ru-RU" sz="1800" dirty="0" smtClean="0"/>
            </a:br>
            <a:r>
              <a:rPr lang="ru-RU" sz="1800" dirty="0" smtClean="0"/>
              <a:t>Какая эта  фигура по цвету (форме, размеру, толщине)?</a:t>
            </a:r>
            <a:br>
              <a:rPr lang="ru-RU" sz="1800" dirty="0" smtClean="0"/>
            </a:br>
            <a:r>
              <a:rPr lang="ru-RU" sz="1800" dirty="0" smtClean="0"/>
              <a:t> 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42975" y="571481"/>
            <a:ext cx="7351737" cy="142875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Знакомство  с блоками </a:t>
            </a:r>
            <a:r>
              <a:rPr lang="ru-RU" sz="3600" b="1" dirty="0" err="1" smtClean="0">
                <a:solidFill>
                  <a:schemeClr val="bg1"/>
                </a:solidFill>
              </a:rPr>
              <a:t>Дьенеша</a:t>
            </a:r>
            <a:endParaRPr lang="ru-RU" sz="3600" dirty="0" smtClean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1643050"/>
            <a:ext cx="7772400" cy="4786346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/>
              <a:t>Перед ребенком выкладывается несколько фигур, которые нужно запомнить, а потом одна из фигур исчезает или заменяется на новую, или две фигуры меняются местами. Ребенок должен заметить изменения.</a:t>
            </a:r>
            <a:br>
              <a:rPr lang="ru-RU" sz="1800" dirty="0" smtClean="0"/>
            </a:br>
            <a:r>
              <a:rPr lang="ru-RU" sz="1800" dirty="0" smtClean="0"/>
              <a:t>Все фигурки складываются в мешок. Попросите ребенка на ощупь достать все круглые блоки (все большие или все толстые).</a:t>
            </a:r>
            <a:br>
              <a:rPr lang="ru-RU" sz="1800" dirty="0" smtClean="0"/>
            </a:br>
            <a:r>
              <a:rPr lang="ru-RU" sz="1800" dirty="0" smtClean="0"/>
              <a:t>Все фигурки опять же складываются в мешок. Ребенок достает фигурку из мешка и характеризует ее по одному или нескольким признакам. Либо называет форму, размер или толщину, не вынимая из мешка.</a:t>
            </a:r>
            <a:br>
              <a:rPr lang="ru-RU" sz="1800" dirty="0" smtClean="0"/>
            </a:br>
            <a:r>
              <a:rPr lang="ru-RU" sz="1800" dirty="0" smtClean="0"/>
              <a:t>Выложите три фигуры. Ребенку нужно догадаться, какая из них лишняя и по какому принципу (по цвету, форме, размеру или толщине).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57224" y="714356"/>
            <a:ext cx="7772400" cy="64294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Игры  и упражнения с  блоками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http://shkola7gnomov.ru/upload/image/4(4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072074"/>
            <a:ext cx="242889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57166"/>
            <a:ext cx="7772400" cy="5411809"/>
          </a:xfrm>
        </p:spPr>
        <p:txBody>
          <a:bodyPr>
            <a:normAutofit/>
          </a:bodyPr>
          <a:lstStyle/>
          <a:p>
            <a:pPr lvl="0" algn="just"/>
            <a:r>
              <a:rPr lang="ru-RU" sz="1400" dirty="0" smtClean="0"/>
              <a:t>- Найди все фигуры, которые не такие, как эта, по цвету (размеру, форме, толщине).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Найди такие же фигурки по цвету, но не такие по форме или такие же по форме, но не такие по цвету.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Продолжи желтый (можно чередовать по цепочку, чередуя блоки по цвету: красный, желтый, красный, форме, размеру и толщине).</a:t>
            </a:r>
            <a:br>
              <a:rPr lang="ru-RU" sz="1400" dirty="0" smtClean="0"/>
            </a:br>
            <a:r>
              <a:rPr lang="ru-RU" sz="1400" dirty="0" smtClean="0"/>
              <a:t>-</a:t>
            </a:r>
            <a:br>
              <a:rPr lang="ru-RU" sz="1400" dirty="0" smtClean="0"/>
            </a:br>
            <a:r>
              <a:rPr lang="ru-RU" sz="1400" dirty="0" smtClean="0"/>
              <a:t>- Выкладываем фигуры друг за другом так, чтобы каждая последующая отличалась от предыдущей всего одним признаком: цветом, формой, размером, толщиной.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Выкладываем цепочку, чтобы рядом не было фигур одинаковых по форме и цвету (по цвету и размеру; по размеру и форме, по толщине и цвету ).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Выкладываем цепочку, чтобы рядом были фигуры одинаковые по размеру, но разные по форме и т.д.</a:t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4" name="Рисунок 3" descr="http://shkola7gnomov.ru/upload/image/7(1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929066"/>
            <a:ext cx="500066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571480"/>
            <a:ext cx="7772400" cy="5357849"/>
          </a:xfrm>
        </p:spPr>
        <p:txBody>
          <a:bodyPr>
            <a:normAutofit fontScale="92500" lnSpcReduction="20000"/>
          </a:bodyPr>
          <a:lstStyle/>
          <a:p>
            <a:pPr lvl="0">
              <a:buFontTx/>
              <a:buChar char="-"/>
            </a:pPr>
            <a:r>
              <a:rPr lang="ru-RU" dirty="0" smtClean="0"/>
              <a:t>Выкладываем цепочку, чтобы рядом были фигуры одинакового цвета и размера, но разной формы (одинакового размера, но разного цвета).</a:t>
            </a:r>
          </a:p>
          <a:p>
            <a:pPr lvl="0"/>
            <a:endParaRPr lang="ru-RU" dirty="0" smtClean="0"/>
          </a:p>
          <a:p>
            <a:pPr lvl="0">
              <a:buFontTx/>
              <a:buChar char="-"/>
            </a:pPr>
            <a:r>
              <a:rPr lang="ru-RU" dirty="0" smtClean="0"/>
              <a:t>Каждой фигуре нужно найти пару, например, по размеру: большой желтый круг встает в пару с маленьким желтым кругом и т.д.</a:t>
            </a:r>
          </a:p>
          <a:p>
            <a:pPr lvl="0"/>
            <a:endParaRPr lang="ru-RU" dirty="0" smtClean="0"/>
          </a:p>
          <a:p>
            <a:pPr lvl="0">
              <a:buFontTx/>
              <a:buChar char="-"/>
            </a:pPr>
            <a:r>
              <a:rPr lang="ru-RU" dirty="0" smtClean="0"/>
              <a:t>Выкладываем перед ребенком 8 блоков, и пока он не видит, под одним из них прячем «клад» (монетку, камешек, вырезанную картинку и т.п.). Ребенку надо задавать наводящие вопросы, а отвечать можно только "да" или "нет": «Клад под синим блоком?» - «нет», «Под красным?» - «нет» (ребенок делает вывод, что клад под желтым блоком, и расспрашивает дальше про размер, форму и толщину). Затем "клад" прячет ребенок, а взрослый задает наводящие вопросы.</a:t>
            </a:r>
          </a:p>
          <a:p>
            <a:pPr lvl="0"/>
            <a:endParaRPr lang="ru-RU" dirty="0" smtClean="0"/>
          </a:p>
          <a:p>
            <a:pPr lvl="0">
              <a:buFontTx/>
              <a:buChar char="-"/>
            </a:pPr>
            <a:r>
              <a:rPr lang="ru-RU" dirty="0" smtClean="0"/>
              <a:t>По аналогии с предыдущей игрой можно спрятать в коробочку одну из фигур, а ребенок будет задавать наводящие вопросы, чтобы узнать, что за блок лежит в коробочке.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- С одной стороны выкладывается 3 блока, с другой 4. Спросите ребенка, где блоков больше и как их уравнять.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714356"/>
            <a:ext cx="7772400" cy="5500726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/>
              <a:t>Предлагаем таблицу из девяти клеток с выставленными в ней фигурами. Ребенку нужно подобрать недостающие блоки.</a:t>
            </a:r>
          </a:p>
          <a:p>
            <a:pPr lvl="0"/>
            <a:endParaRPr lang="ru-RU" sz="1800" dirty="0" smtClean="0"/>
          </a:p>
          <a:p>
            <a:pPr lvl="0"/>
            <a:r>
              <a:rPr lang="ru-RU" sz="1800" dirty="0" smtClean="0"/>
              <a:t>В игре в домино фигуры делятся между участниками поровну. Каждый игрок поочередно делает свой ход. При отсутствии фигуры ход пропускается. Выигрывает тот, кто первым выложит все фигуры. Ходить можно по-разному: фигурами другого цвета (формы, размера).</a:t>
            </a:r>
          </a:p>
          <a:p>
            <a:pPr lvl="0"/>
            <a:endParaRPr lang="ru-RU" sz="1800" dirty="0" smtClean="0"/>
          </a:p>
          <a:p>
            <a:pPr lvl="0"/>
            <a:r>
              <a:rPr lang="ru-RU" sz="1800" dirty="0" smtClean="0"/>
              <a:t>Ребенку предлагается выложить блоки по начерченной схеме-картинке, например, нарисован красный большой круг, за ним синий маленький треугольник и т.д.</a:t>
            </a:r>
            <a:endParaRPr lang="ru-RU" sz="1800" dirty="0"/>
          </a:p>
        </p:txBody>
      </p:sp>
      <p:pic>
        <p:nvPicPr>
          <p:cNvPr id="4" name="Рисунок 3" descr="http://shkola7gnomov.ru/upload/image/17(1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714356"/>
            <a:ext cx="364333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000100" y="3286124"/>
            <a:ext cx="7686700" cy="3143272"/>
          </a:xfrm>
        </p:spPr>
        <p:txBody>
          <a:bodyPr>
            <a:normAutofit fontScale="92500"/>
          </a:bodyPr>
          <a:lstStyle/>
          <a:p>
            <a:pPr lvl="0"/>
            <a:r>
              <a:rPr lang="ru-RU" sz="3000" dirty="0" smtClean="0"/>
              <a:t>Нужно распределить фигуры между мамой и ребенком таким образом, чтобы маме достались все круглые, а малышу все желтые блоки. Блоки складываются в два обруча или отмеченные веревкой круги. Но как поделить круг желтого цвета? Он должен находиться на пересечении двух кругов.</a:t>
            </a:r>
          </a:p>
          <a:p>
            <a:endParaRPr lang="ru-RU" dirty="0"/>
          </a:p>
        </p:txBody>
      </p:sp>
      <p:pic>
        <p:nvPicPr>
          <p:cNvPr id="8" name="Рисунок 7" descr="http://shkola7gnomov.ru/upload/image/2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00042"/>
            <a:ext cx="485778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625</Words>
  <PresentationFormat>Экран (4:3)</PresentationFormat>
  <Paragraphs>53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Блоки Дьенеша</vt:lpstr>
      <vt:lpstr>Логические блоки придумал венгерский математик и психолог Золтан Дьенеш. Игры с блоками доступно, на наглядной основе знакомят детей с формой, цветом и размером объектов, с математическими представлениями и начальными знаниями по информатике. Они развивают у детей логическое и аналитическое мышление (анализ, сравнение, классификация, обобщение), творческие способности, а также - восприятие, память, внимание и воображение. Играя с блоками Дьенеша, ребенок выполняет разнообразные предметные действия (группирует по признаку, выкладывает ряды по заданному алгоритму</vt:lpstr>
      <vt:lpstr>Слайд 3</vt:lpstr>
      <vt:lpstr>Для начала надо познакомить ребенка с блоками.  Выложите перед ребенком набор и дайте ему возможность изучить фигуры - потрогать, перебрать, подержать в ручках - и поиграть с ними.  Чуть позже можно предложить следующие задания: Найди все  фигуры такого же цвета, как  эта (покажите, например желтую  фигуру). Затем можно попросить ребенка показать все блоки треугольной формы (или все большие фигуры и т.д.). Дай мишке все синие фигуры, зайчику - желтые, а мышке – красные; затем  распределяем фигуры по размеру,  форме,   толщине.  Какая эта  фигура по цвету (форме, размеру, толщине)?   </vt:lpstr>
      <vt:lpstr>Перед ребенком выкладывается несколько фигур, которые нужно запомнить, а потом одна из фигур исчезает или заменяется на новую, или две фигуры меняются местами. Ребенок должен заметить изменения. Все фигурки складываются в мешок. Попросите ребенка на ощупь достать все круглые блоки (все большие или все толстые). Все фигурки опять же складываются в мешок. Ребенок достает фигурку из мешка и характеризует ее по одному или нескольким признакам. Либо называет форму, размер или толщину, не вынимая из мешка. Выложите три фигуры. Ребенку нужно догадаться, какая из них лишняя и по какому принципу (по цвету, форме, размеру или толщине).</vt:lpstr>
      <vt:lpstr>- Найди все фигуры, которые не такие, как эта, по цвету (размеру, форме, толщине).  - Найди такие же фигурки по цвету, но не такие по форме или такие же по форме, но не такие по цвету.  - Продолжи желтый (можно чередовать по цепочку, чередуя блоки по цвету: красный, желтый, красный, форме, размеру и толщине). - - Выкладываем фигуры друг за другом так, чтобы каждая последующая отличалась от предыдущей всего одним признаком: цветом, формой, размером, толщиной.  - Выкладываем цепочку, чтобы рядом не было фигур одинаковых по форме и цвету (по цвету и размеру; по размеру и форме, по толщине и цвету ).  - Выкладываем цепочку, чтобы рядом были фигуры одинаковые по размеру, но разные по форме и т.д. </vt:lpstr>
      <vt:lpstr>Слайд 7</vt:lpstr>
      <vt:lpstr>Слайд 8</vt:lpstr>
      <vt:lpstr>Слайд 9</vt:lpstr>
      <vt:lpstr>Слайд 10</vt:lpstr>
      <vt:lpstr>Слайд 11</vt:lpstr>
      <vt:lpstr>Карточки с изображением предметов для игры в магазин и поезд.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Блоки Дьенеша</dc:title>
  <dc:creator>Oksana</dc:creator>
  <cp:lastModifiedBy>Oksana</cp:lastModifiedBy>
  <cp:revision>29</cp:revision>
  <dcterms:created xsi:type="dcterms:W3CDTF">2012-11-03T16:48:57Z</dcterms:created>
  <dcterms:modified xsi:type="dcterms:W3CDTF">2012-11-07T04:43:22Z</dcterms:modified>
</cp:coreProperties>
</file>