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29.02.2012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Текстовый материал </a:t>
            </a:r>
          </a:p>
          <a:p>
            <a:r>
              <a:rPr lang="en-US" dirty="0" smtClean="0"/>
              <a:t>http://doshkolenok.kiev.ua/otvpochem/406-doshkolnikam-o-vesne.html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14</cp:revision>
  <dcterms:created xsi:type="dcterms:W3CDTF">2012-02-29T09:05:44Z</dcterms:created>
  <dcterms:modified xsi:type="dcterms:W3CDTF">2012-02-29T11:07:39Z</dcterms:modified>
</cp:coreProperties>
</file>