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</cp:revision>
  <dcterms:created xsi:type="dcterms:W3CDTF">2012-03-04T11:32:51Z</dcterms:created>
  <dcterms:modified xsi:type="dcterms:W3CDTF">2012-03-04T11:59:02Z</dcterms:modified>
</cp:coreProperties>
</file>