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8" r:id="rId11"/>
    <p:sldId id="273" r:id="rId12"/>
    <p:sldId id="274" r:id="rId13"/>
    <p:sldId id="275" r:id="rId14"/>
    <p:sldId id="276" r:id="rId15"/>
    <p:sldId id="277" r:id="rId16"/>
    <p:sldId id="270" r:id="rId17"/>
    <p:sldId id="263" r:id="rId18"/>
    <p:sldId id="264" r:id="rId19"/>
    <p:sldId id="265" r:id="rId20"/>
    <p:sldId id="266" r:id="rId21"/>
    <p:sldId id="267" r:id="rId22"/>
    <p:sldId id="272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0" autoAdjust="0"/>
    <p:restoredTop sz="94660"/>
  </p:normalViewPr>
  <p:slideViewPr>
    <p:cSldViewPr>
      <p:cViewPr varScale="1">
        <p:scale>
          <a:sx n="47" d="100"/>
          <a:sy n="47" d="100"/>
        </p:scale>
        <p:origin x="-85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1731-762B-4EA5-AE53-9E7085CB1D4A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D384F-FBA2-4A67-BE17-A719937A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D384F-FBA2-4A67-BE17-A719937A120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987" y="428604"/>
            <a:ext cx="4006080" cy="34283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857628"/>
            <a:ext cx="850112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ВСЕМ НА СВЕТЕ </a:t>
            </a:r>
          </a:p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НУЖЕН ДОМ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643050"/>
            <a:ext cx="78581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 smtClean="0">
                <a:solidFill>
                  <a:srgbClr val="7030A0"/>
                </a:solidFill>
              </a:rPr>
              <a:t>ИГРА</a:t>
            </a:r>
            <a:endParaRPr lang="ru-RU" sz="15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оры\314636b_1316600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806457" cy="6033245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норы\l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норы\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500990" cy="6143668"/>
          </a:xfrm>
          <a:prstGeom prst="rect">
            <a:avLst/>
          </a:prstGeom>
          <a:noFill/>
        </p:spPr>
      </p:pic>
      <p:pic>
        <p:nvPicPr>
          <p:cNvPr id="2052" name="Picture 4" descr="C:\Users\Наталья\Desktop\норы\f_13043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110" y="4071942"/>
            <a:ext cx="3632126" cy="242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норы\0_14e0b_f82459a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2394"/>
            <a:ext cx="7572428" cy="5905564"/>
          </a:xfrm>
          <a:prstGeom prst="rect">
            <a:avLst/>
          </a:prstGeom>
          <a:noFill/>
        </p:spPr>
      </p:pic>
      <p:pic>
        <p:nvPicPr>
          <p:cNvPr id="3076" name="Picture 4" descr="C:\Users\Наталья\Desktop\норы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286148" cy="240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Наталья\Desktop\норы\20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15304" cy="5750759"/>
          </a:xfrm>
          <a:prstGeom prst="rect">
            <a:avLst/>
          </a:prstGeom>
          <a:noFill/>
        </p:spPr>
      </p:pic>
      <p:pic>
        <p:nvPicPr>
          <p:cNvPr id="5124" name="Picture 4" descr="C:\Users\Наталья\Desktop\норы\1af955d1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32424"/>
            <a:ext cx="3368507" cy="242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норы\11555.jpg"/>
          <p:cNvPicPr>
            <a:picLocks noChangeAspect="1" noChangeArrowheads="1"/>
          </p:cNvPicPr>
          <p:nvPr/>
        </p:nvPicPr>
        <p:blipFill>
          <a:blip r:embed="rId2"/>
          <a:srcRect l="21429" b="50935"/>
          <a:stretch>
            <a:fillRect/>
          </a:stretch>
        </p:blipFill>
        <p:spPr bwMode="auto">
          <a:xfrm>
            <a:off x="642909" y="564726"/>
            <a:ext cx="8183391" cy="5793232"/>
          </a:xfrm>
          <a:prstGeom prst="rect">
            <a:avLst/>
          </a:prstGeom>
          <a:noFill/>
        </p:spPr>
      </p:pic>
      <p:pic>
        <p:nvPicPr>
          <p:cNvPr id="4099" name="Picture 3" descr="C:\Users\Наталья\Desktop\норы\038d674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3571900" cy="2634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OK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618763" y="212310"/>
            <a:ext cx="7725718" cy="635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норы\0010.jpg"/>
          <p:cNvPicPr>
            <a:picLocks noChangeAspect="1" noChangeArrowheads="1"/>
          </p:cNvPicPr>
          <p:nvPr/>
        </p:nvPicPr>
        <p:blipFill>
          <a:blip r:embed="rId2"/>
          <a:srcRect r="500" b="11000"/>
          <a:stretch>
            <a:fillRect/>
          </a:stretch>
        </p:blipFill>
        <p:spPr bwMode="auto">
          <a:xfrm>
            <a:off x="1397000" y="1047750"/>
            <a:ext cx="6318272" cy="423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норы\211_206326.jpg"/>
          <p:cNvPicPr>
            <a:picLocks noChangeAspect="1" noChangeArrowheads="1"/>
          </p:cNvPicPr>
          <p:nvPr/>
        </p:nvPicPr>
        <p:blipFill>
          <a:blip r:embed="rId2"/>
          <a:srcRect r="3906" b="29267"/>
          <a:stretch>
            <a:fillRect/>
          </a:stretch>
        </p:blipFill>
        <p:spPr bwMode="auto">
          <a:xfrm>
            <a:off x="1857356" y="540047"/>
            <a:ext cx="5857916" cy="577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норы\0_7367c_b86df3b3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23710"/>
            <a:ext cx="5286412" cy="5610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OK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285719" y="-214337"/>
            <a:ext cx="8568194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норы\three-little-pi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203" y="909025"/>
            <a:ext cx="6845135" cy="4734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Desktop\норы\teremok1.jpg"/>
          <p:cNvPicPr>
            <a:picLocks noChangeAspect="1" noChangeArrowheads="1"/>
          </p:cNvPicPr>
          <p:nvPr/>
        </p:nvPicPr>
        <p:blipFill>
          <a:blip r:embed="rId2"/>
          <a:srcRect l="3226"/>
          <a:stretch>
            <a:fillRect/>
          </a:stretch>
        </p:blipFill>
        <p:spPr bwMode="auto">
          <a:xfrm>
            <a:off x="2428860" y="131861"/>
            <a:ext cx="4286280" cy="638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643050"/>
            <a:ext cx="78581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 smtClean="0">
                <a:solidFill>
                  <a:srgbClr val="7030A0"/>
                </a:solidFill>
              </a:rPr>
              <a:t>ИГРА</a:t>
            </a:r>
            <a:endParaRPr lang="ru-RU" sz="15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\Desktop\норы\photo1157.jpg"/>
          <p:cNvPicPr>
            <a:picLocks noChangeAspect="1" noChangeArrowheads="1"/>
          </p:cNvPicPr>
          <p:nvPr/>
        </p:nvPicPr>
        <p:blipFill>
          <a:blip r:embed="rId2"/>
          <a:srcRect l="2000" t="5307" r="74000" b="69553"/>
          <a:stretch>
            <a:fillRect/>
          </a:stretch>
        </p:blipFill>
        <p:spPr bwMode="auto">
          <a:xfrm>
            <a:off x="3643306" y="428604"/>
            <a:ext cx="1785950" cy="2009193"/>
          </a:xfrm>
          <a:prstGeom prst="rect">
            <a:avLst/>
          </a:prstGeom>
          <a:noFill/>
        </p:spPr>
      </p:pic>
      <p:pic>
        <p:nvPicPr>
          <p:cNvPr id="3" name="Picture 2" descr="C:\Users\Наталья\Desktop\норы\photo1157.jpg"/>
          <p:cNvPicPr>
            <a:picLocks noChangeAspect="1" noChangeArrowheads="1"/>
          </p:cNvPicPr>
          <p:nvPr/>
        </p:nvPicPr>
        <p:blipFill>
          <a:blip r:embed="rId2"/>
          <a:srcRect l="68000" t="36033" r="6855" b="42723"/>
          <a:stretch>
            <a:fillRect/>
          </a:stretch>
        </p:blipFill>
        <p:spPr bwMode="auto">
          <a:xfrm>
            <a:off x="3286116" y="2643182"/>
            <a:ext cx="1714512" cy="1685353"/>
          </a:xfrm>
          <a:prstGeom prst="rect">
            <a:avLst/>
          </a:prstGeom>
          <a:noFill/>
        </p:spPr>
      </p:pic>
      <p:pic>
        <p:nvPicPr>
          <p:cNvPr id="4" name="Picture 2" descr="C:\Users\Наталья\Desktop\норы\photo1157.jpg"/>
          <p:cNvPicPr>
            <a:picLocks noChangeAspect="1" noChangeArrowheads="1"/>
          </p:cNvPicPr>
          <p:nvPr/>
        </p:nvPicPr>
        <p:blipFill>
          <a:blip r:embed="rId2"/>
          <a:srcRect l="29000" t="5307" r="48500" b="70950"/>
          <a:stretch>
            <a:fillRect/>
          </a:stretch>
        </p:blipFill>
        <p:spPr bwMode="auto">
          <a:xfrm>
            <a:off x="1285852" y="1000108"/>
            <a:ext cx="1785950" cy="2024077"/>
          </a:xfrm>
          <a:prstGeom prst="rect">
            <a:avLst/>
          </a:prstGeom>
          <a:noFill/>
        </p:spPr>
      </p:pic>
      <p:pic>
        <p:nvPicPr>
          <p:cNvPr id="5" name="Picture 2" descr="C:\Users\Наталья\Desktop\норы\photo1157.jpg"/>
          <p:cNvPicPr>
            <a:picLocks noChangeAspect="1" noChangeArrowheads="1"/>
          </p:cNvPicPr>
          <p:nvPr/>
        </p:nvPicPr>
        <p:blipFill>
          <a:blip r:embed="rId2"/>
          <a:srcRect l="53000" t="5307" r="20000" b="69553"/>
          <a:stretch>
            <a:fillRect/>
          </a:stretch>
        </p:blipFill>
        <p:spPr bwMode="auto">
          <a:xfrm>
            <a:off x="500034" y="3071810"/>
            <a:ext cx="1714512" cy="1898210"/>
          </a:xfrm>
          <a:prstGeom prst="rect">
            <a:avLst/>
          </a:prstGeom>
          <a:noFill/>
        </p:spPr>
      </p:pic>
      <p:pic>
        <p:nvPicPr>
          <p:cNvPr id="6" name="Picture 2" descr="C:\Users\Наталья\Desktop\норы\photo1157.jpg"/>
          <p:cNvPicPr>
            <a:picLocks noChangeAspect="1" noChangeArrowheads="1"/>
          </p:cNvPicPr>
          <p:nvPr/>
        </p:nvPicPr>
        <p:blipFill>
          <a:blip r:embed="rId2"/>
          <a:srcRect l="80000" t="5307" b="69553"/>
          <a:stretch>
            <a:fillRect/>
          </a:stretch>
        </p:blipFill>
        <p:spPr bwMode="auto">
          <a:xfrm>
            <a:off x="6000760" y="714356"/>
            <a:ext cx="1643074" cy="2218189"/>
          </a:xfrm>
          <a:prstGeom prst="rect">
            <a:avLst/>
          </a:prstGeom>
          <a:noFill/>
        </p:spPr>
      </p:pic>
      <p:pic>
        <p:nvPicPr>
          <p:cNvPr id="7" name="Picture 3" descr="C:\Users\Наталья\Desktop\норы\photo1157.jpg"/>
          <p:cNvPicPr>
            <a:picLocks noChangeAspect="1" noChangeArrowheads="1"/>
          </p:cNvPicPr>
          <p:nvPr/>
        </p:nvPicPr>
        <p:blipFill>
          <a:blip r:embed="rId2"/>
          <a:srcRect l="36500" t="36033" r="39500" b="38827"/>
          <a:stretch>
            <a:fillRect/>
          </a:stretch>
        </p:blipFill>
        <p:spPr bwMode="auto">
          <a:xfrm>
            <a:off x="7000892" y="3071810"/>
            <a:ext cx="1658949" cy="1866318"/>
          </a:xfrm>
          <a:prstGeom prst="rect">
            <a:avLst/>
          </a:prstGeom>
          <a:noFill/>
        </p:spPr>
      </p:pic>
      <p:pic>
        <p:nvPicPr>
          <p:cNvPr id="8" name="Picture 2" descr="C:\Users\Наталья\Desktop\норы\photo1157.jpg"/>
          <p:cNvPicPr>
            <a:picLocks noChangeAspect="1" noChangeArrowheads="1"/>
          </p:cNvPicPr>
          <p:nvPr/>
        </p:nvPicPr>
        <p:blipFill>
          <a:blip r:embed="rId2"/>
          <a:srcRect l="3500" t="36033" r="66500" b="38827"/>
          <a:stretch>
            <a:fillRect/>
          </a:stretch>
        </p:blipFill>
        <p:spPr bwMode="auto">
          <a:xfrm>
            <a:off x="5143504" y="4643446"/>
            <a:ext cx="1928826" cy="1921682"/>
          </a:xfrm>
          <a:prstGeom prst="rect">
            <a:avLst/>
          </a:prstGeom>
          <a:noFill/>
        </p:spPr>
      </p:pic>
      <p:pic>
        <p:nvPicPr>
          <p:cNvPr id="13315" name="Picture 3" descr="C:\Users\Наталья\Desktop\норы\teremok1.jpg"/>
          <p:cNvPicPr>
            <a:picLocks noChangeAspect="1" noChangeArrowheads="1"/>
          </p:cNvPicPr>
          <p:nvPr/>
        </p:nvPicPr>
        <p:blipFill>
          <a:blip r:embed="rId3"/>
          <a:srcRect l="15132" t="4262" r="39469" b="65574"/>
          <a:stretch>
            <a:fillRect/>
          </a:stretch>
        </p:blipFill>
        <p:spPr bwMode="auto">
          <a:xfrm>
            <a:off x="2000232" y="4643446"/>
            <a:ext cx="185738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оры\314636b_1316600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806457" cy="6033245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норы\li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норы\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500990" cy="6143668"/>
          </a:xfrm>
          <a:prstGeom prst="rect">
            <a:avLst/>
          </a:prstGeom>
          <a:noFill/>
        </p:spPr>
      </p:pic>
      <p:pic>
        <p:nvPicPr>
          <p:cNvPr id="2052" name="Picture 4" descr="C:\Users\Наталья\Desktop\норы\f_13043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110" y="4071942"/>
            <a:ext cx="3632126" cy="242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норы\0_14e0b_f82459a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2394"/>
            <a:ext cx="7572428" cy="5905564"/>
          </a:xfrm>
          <a:prstGeom prst="rect">
            <a:avLst/>
          </a:prstGeom>
          <a:noFill/>
        </p:spPr>
      </p:pic>
      <p:pic>
        <p:nvPicPr>
          <p:cNvPr id="3076" name="Picture 4" descr="C:\Users\Наталья\Desktop\норы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286148" cy="240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норы\11555.jpg"/>
          <p:cNvPicPr>
            <a:picLocks noChangeAspect="1" noChangeArrowheads="1"/>
          </p:cNvPicPr>
          <p:nvPr/>
        </p:nvPicPr>
        <p:blipFill>
          <a:blip r:embed="rId2"/>
          <a:srcRect l="21429" b="50935"/>
          <a:stretch>
            <a:fillRect/>
          </a:stretch>
        </p:blipFill>
        <p:spPr bwMode="auto">
          <a:xfrm>
            <a:off x="642909" y="564726"/>
            <a:ext cx="8183391" cy="5793232"/>
          </a:xfrm>
          <a:prstGeom prst="rect">
            <a:avLst/>
          </a:prstGeom>
          <a:noFill/>
        </p:spPr>
      </p:pic>
      <p:pic>
        <p:nvPicPr>
          <p:cNvPr id="4099" name="Picture 3" descr="C:\Users\Наталья\Desktop\норы\038d674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3571900" cy="2634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Наталья\Desktop\норы\20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15304" cy="5750759"/>
          </a:xfrm>
          <a:prstGeom prst="rect">
            <a:avLst/>
          </a:prstGeom>
          <a:noFill/>
        </p:spPr>
      </p:pic>
      <p:pic>
        <p:nvPicPr>
          <p:cNvPr id="5124" name="Picture 4" descr="C:\Users\Наталья\Desktop\норы\1af955d1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32424"/>
            <a:ext cx="3368507" cy="242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норы\tumblr_lkljpv65U21qhon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434" y="642917"/>
            <a:ext cx="7197028" cy="5424361"/>
          </a:xfrm>
          <a:prstGeom prst="rect">
            <a:avLst/>
          </a:prstGeom>
          <a:noFill/>
        </p:spPr>
      </p:pic>
      <p:pic>
        <p:nvPicPr>
          <p:cNvPr id="6147" name="Picture 3" descr="C:\Users\Наталья\Desktop\норы\72205950_1300430697_591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3476626" cy="2319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норы\81fcd6645e2bce1029bed2069baf41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50"/>
            <a:ext cx="6286544" cy="6286500"/>
          </a:xfrm>
          <a:prstGeom prst="rect">
            <a:avLst/>
          </a:prstGeom>
          <a:noFill/>
        </p:spPr>
      </p:pic>
      <p:pic>
        <p:nvPicPr>
          <p:cNvPr id="7171" name="Picture 3" descr="C:\Users\Наталья\Desktop\норы\c3a7ic3a7ekler_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580" y="4071942"/>
            <a:ext cx="2120815" cy="2500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00B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8</Words>
  <PresentationFormat>Экран (4:3)</PresentationFormat>
  <Paragraphs>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7</cp:revision>
  <dcterms:created xsi:type="dcterms:W3CDTF">2012-02-23T13:11:13Z</dcterms:created>
  <dcterms:modified xsi:type="dcterms:W3CDTF">2012-02-23T14:11:15Z</dcterms:modified>
</cp:coreProperties>
</file>