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01DFE6-B326-4BF4-9E95-36156A6D315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B172BA-1E85-4B9C-B22A-CE3D55FFC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55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3A01F-34E9-42D1-BB53-0A733938DD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A3BF-5F84-459A-80F6-83B606F41543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11EF-ECFE-461F-B861-08307769A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4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EFE8-EC25-41F6-9F85-3B829C2DCE37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2D38-8004-4282-A8EA-8E3F313A3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8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492D-44CA-43BA-970F-F304DDA28DB6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01E1-9231-4C88-AD89-5AA3B327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918C-7288-46E1-8120-7475BD3A9AF3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49AD-C464-4E3C-A6E6-2A0484AB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7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CB1A-E2A4-4572-AB55-26EDF38A67CF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30D4-FD63-4A96-B51E-A1E91FF22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6014-C3AF-4AEB-B448-E32E8BF61C40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DCF7D-5E91-4055-9B9F-0C8F14886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9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41ED-7E67-491E-A58D-A6D4EFF86FF9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D7EF-80FB-44E0-AE2E-963C19DA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AAAD-4A40-4B3F-B38B-EB0C2F7D0BF6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37FD-6C35-4C62-9851-DD8C8B0B3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2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94B3-DD68-475B-BA9F-6BE97E6A6290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E485-BA50-41BB-B482-74F61C859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47B0-17E1-4A09-AB01-8E5868C815E6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9D7A-5F33-468D-93E5-A8E6C20A4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0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4031-1D1C-49BF-9469-86EAF5957122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85EBD-7302-4331-BEE1-09235B7C0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CBCA35-08DA-45FA-A303-805ACB2D5CBB}" type="datetime1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A1B47E-740D-4E27-A5C3-2B5808624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32" y="214313"/>
            <a:ext cx="5972175" cy="12824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Monotype Corsiva" panose="03010101010201010101" pitchFamily="66" charset="0"/>
              </a:rPr>
              <a:t>Многообразие способов развития мелкой моторики рук у ребёнка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2641" y="1524575"/>
            <a:ext cx="615791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Monotype Corsiva" panose="03010101010201010101" pitchFamily="66" charset="0"/>
              </a:rPr>
              <a:t>«Ум ребёнка находится на кончиках его пальцев» </a:t>
            </a:r>
            <a:endParaRPr lang="ru-RU" sz="2000" b="1" dirty="0" smtClean="0"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(В.А</a:t>
            </a:r>
            <a:r>
              <a:rPr lang="ru-RU" sz="2000" b="1" dirty="0">
                <a:latin typeface="Monotype Corsiva" panose="03010101010201010101" pitchFamily="66" charset="0"/>
              </a:rPr>
              <a:t>. Сухомлинский).                         </a:t>
            </a: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«</a:t>
            </a:r>
            <a:r>
              <a:rPr lang="ru-RU" sz="2000" b="1" dirty="0">
                <a:latin typeface="Monotype Corsiva" panose="03010101010201010101" pitchFamily="66" charset="0"/>
              </a:rPr>
              <a:t>Рука – это инструмент всех </a:t>
            </a:r>
            <a:r>
              <a:rPr lang="ru-RU" sz="2000" b="1" dirty="0" smtClean="0">
                <a:latin typeface="Monotype Corsiva" panose="03010101010201010101" pitchFamily="66" charset="0"/>
              </a:rPr>
              <a:t> инструментов</a:t>
            </a:r>
            <a:r>
              <a:rPr lang="ru-RU" sz="2000" b="1" dirty="0">
                <a:latin typeface="Monotype Corsiva" panose="03010101010201010101" pitchFamily="66" charset="0"/>
              </a:rPr>
              <a:t>». (Аристотель).</a:t>
            </a:r>
          </a:p>
        </p:txBody>
      </p:sp>
      <p:pic>
        <p:nvPicPr>
          <p:cNvPr id="11" name="Рисунок 10" descr="http://kita.com.ua/uploads/tiny_mce/loadimg/th_15ff485ccbc875748fdd54770b1a7a6d.jpg?hash=6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42" y="2438399"/>
            <a:ext cx="5160169" cy="4317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Повестка собрания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1. Проект «Детский сад - моя Родина.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Многообразие способов развития мелкой моторики рук у ребёнка.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Приёмы развития мелкой моторики рук с помощью лепки из солёного теста.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4.Новый год у ворот.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5. Разное</a:t>
            </a:r>
          </a:p>
          <a:p>
            <a:endParaRPr lang="ru-RU" alt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44FD8-0AD8-4AAD-A04C-F7E043DBB0A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2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918C-7288-46E1-8120-7475BD3A9AF3}" type="datetime1">
              <a:rPr lang="ru-RU" smtClean="0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49AD-C464-4E3C-A6E6-2A0484AB271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Объект 6" descr="C:\Users\Антонина\Desktop\F41ED270AA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77228" y="307975"/>
            <a:ext cx="7789545" cy="6242050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0" y="1012953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Уважаемые Родители!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3166110" y="-4859655"/>
            <a:ext cx="2849880" cy="206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</a:rPr>
              <a:t>пппрпр[Введите цитату из документа или краткое описание интересного события. Надпись можно поместить в любое место документа. Для изменения форматирования надписи, содержащей броские цитаты, используйте вкладку "Средства рисования".]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38200" y="1243786"/>
            <a:ext cx="7628573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9988" algn="l"/>
                <a:tab pos="95408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endParaRPr lang="ru-RU" altLang="ru-RU" sz="1200" dirty="0"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Мы начинаем работу по проекту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/>
                <a:ea typeface="Times New Roman" pitchFamily="18" charset="0"/>
              </a:rPr>
              <a:t>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Детский сад-моя Родина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/>
                <a:ea typeface="Times New Roman" pitchFamily="18" charset="0"/>
              </a:rPr>
              <a:t>»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                                               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Маленькая Родина всё  равно большая,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Ведь она единственная.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Ж. </a:t>
            </a:r>
            <a:r>
              <a:rPr kumimoji="0" lang="ru-RU" altLang="ru-RU" sz="16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Ранар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Цель проекта: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Формирование духовно-нравственного отношения и  чувства к детскому саду.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Предполагаемый результат: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Дети должны знать и называть название детского сада, группы,  помещений (группы) и их назначение.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Дети должны иметь посильные трудовые обязанности в детском саду, нести ответственность за их выполнение.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Испытывать гордость и уважение к труду сотрудников детского сада.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Испытывать любовь и привязанность к детскому  саду.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Участники проекта: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</a:rPr>
              <a:t>Дети, родители воспитанников, воспитатели группы.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  <a:tab pos="9540875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Желаем творческих успехов и  плодотворной работы!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Многообразие способов развития мелкой моторики рук у ребёнка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918C-7288-46E1-8120-7475BD3A9AF3}" type="datetime1">
              <a:rPr lang="ru-RU" smtClean="0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49AD-C464-4E3C-A6E6-2A0484AB271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23" name="Picture 3" descr="C:\Users\Антонина\Desktop\DSC03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9" y="3111720"/>
            <a:ext cx="2165238" cy="162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Антонина\Desktop\DSC03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4"/>
          <a:stretch/>
        </p:blipFill>
        <p:spPr bwMode="auto">
          <a:xfrm>
            <a:off x="6765368" y="4717512"/>
            <a:ext cx="2123402" cy="1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Антонина\Desktop\DSC03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19" y="1429571"/>
            <a:ext cx="2186262" cy="16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Антонина\Desktop\DSC035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8"/>
          <a:stretch/>
        </p:blipFill>
        <p:spPr bwMode="auto">
          <a:xfrm>
            <a:off x="2452157" y="2996271"/>
            <a:ext cx="2055839" cy="16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Антонина\Desktop\DSC03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9" y="1429571"/>
            <a:ext cx="2165238" cy="17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C:\Users\Антонина\Desktop\DSC035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"/>
          <a:stretch/>
        </p:blipFill>
        <p:spPr bwMode="auto">
          <a:xfrm>
            <a:off x="2390229" y="4699376"/>
            <a:ext cx="2278461" cy="18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Антонина\Desktop\DSC035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01" y="1429571"/>
            <a:ext cx="2242865" cy="16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8" name="Picture 18" descr="C:\Users\Антонина\Desktop\DSC0350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0"/>
          <a:stretch/>
        </p:blipFill>
        <p:spPr bwMode="auto">
          <a:xfrm>
            <a:off x="4626402" y="4759297"/>
            <a:ext cx="2138966" cy="17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C:\Users\Антонина\Desktop\DSC035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6" y="1429571"/>
            <a:ext cx="2105553" cy="16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C:\Users\Антонина\Desktop\DSC035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b="3135"/>
          <a:stretch/>
        </p:blipFill>
        <p:spPr bwMode="auto">
          <a:xfrm>
            <a:off x="6765368" y="3086894"/>
            <a:ext cx="2221413" cy="16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C:\Users\Антонина\Desktop\DSC035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97" y="3043134"/>
            <a:ext cx="2257371" cy="16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Антонина\Desktop\DSC0349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6119" r="13885"/>
          <a:stretch/>
        </p:blipFill>
        <p:spPr bwMode="auto">
          <a:xfrm>
            <a:off x="368567" y="4743532"/>
            <a:ext cx="2001941" cy="17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918C-7288-46E1-8120-7475BD3A9AF3}" type="datetime1">
              <a:rPr lang="ru-RU" smtClean="0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49AD-C464-4E3C-A6E6-2A0484AB271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Picture 15" descr="C:\Users\Антонина\Desktop\DSC03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587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нтонина\Desktop\DSC03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44" y="265386"/>
            <a:ext cx="2876400" cy="21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Антонина\Desktop\DSC03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44" y="2348405"/>
            <a:ext cx="2859489" cy="19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Антонина\Desktop\DSC03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9" y="2452270"/>
            <a:ext cx="2647879" cy="19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Антонина\Desktop\DSC035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7" y="2291988"/>
            <a:ext cx="2819400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Антонина\Desktop\DSC03537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30" y="4259836"/>
            <a:ext cx="2976625" cy="22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Антонина\Desktop\DSC0347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t="31712" r="12700" b="-3099"/>
          <a:stretch/>
        </p:blipFill>
        <p:spPr bwMode="auto">
          <a:xfrm>
            <a:off x="304800" y="4246699"/>
            <a:ext cx="2788268" cy="23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Антонина\Desktop\DSC0348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84" y="4246699"/>
            <a:ext cx="3011660" cy="22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Антонина\Desktop\2младшая\DSC0350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r="26340" b="2409"/>
          <a:stretch/>
        </p:blipFill>
        <p:spPr bwMode="auto">
          <a:xfrm>
            <a:off x="430065" y="203056"/>
            <a:ext cx="2640947" cy="224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9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фантазии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918C-7288-46E1-8120-7475BD3A9AF3}" type="datetime1">
              <a:rPr lang="ru-RU" smtClean="0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49AD-C464-4E3C-A6E6-2A0484AB271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2770" name="Picture 2" descr="C:\Users\Антонина\Desktop\75066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88681"/>
            <a:ext cx="3371088" cy="46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Антонина\Desktop\133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1" y="1828800"/>
            <a:ext cx="3989096" cy="2991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6284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153</TotalTime>
  <Words>217</Words>
  <Application>Microsoft Office PowerPoint</Application>
  <PresentationFormat>Экран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Праздник детский 2</vt:lpstr>
      <vt:lpstr>Многообразие способов развития мелкой моторики рук у ребёнка</vt:lpstr>
      <vt:lpstr>Повестка собрания:</vt:lpstr>
      <vt:lpstr>Презентация PowerPoint</vt:lpstr>
      <vt:lpstr>Многообразие способов развития мелкой моторики рук у ребёнка</vt:lpstr>
      <vt:lpstr>Презентация PowerPoint</vt:lpstr>
      <vt:lpstr>Новогодние фантазии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способов развития мелкой моторики рук у ребёнка</dc:title>
  <dc:creator>Антонина</dc:creator>
  <dc:description>http://aida.ucoz.ru</dc:description>
  <cp:lastModifiedBy>Антонина</cp:lastModifiedBy>
  <cp:revision>10</cp:revision>
  <dcterms:created xsi:type="dcterms:W3CDTF">2013-12-05T13:34:12Z</dcterms:created>
  <dcterms:modified xsi:type="dcterms:W3CDTF">2013-12-05T16:09:34Z</dcterms:modified>
  <cp:category>шаблоны к Powerpoint</cp:category>
</cp:coreProperties>
</file>