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902" y="692696"/>
            <a:ext cx="78341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i="1" dirty="0" smtClean="0">
                <a:solidFill>
                  <a:srgbClr val="7030A0"/>
                </a:solidFill>
                <a:latin typeface="Bookman Old Style" pitchFamily="18" charset="0"/>
              </a:rPr>
              <a:t>Профилактика плоскостопия</a:t>
            </a:r>
            <a:endParaRPr lang="ru-RU" sz="35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7759" y="2711242"/>
            <a:ext cx="27815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Крученок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en-US" sz="2500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Ирина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Юрьевна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14" y="3956863"/>
            <a:ext cx="3725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Инструктор по физическому воспитанию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СПб ГБДОУ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№ 22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5" y="1447616"/>
            <a:ext cx="8136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Систематическая работа по профилактике плоскостопия в условиях детского сада является одним из важных факторов укрепления здоровья детей. Успешность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ее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проведения может быть обеспечена лишь в тесном контакте воспитателя, инструктора по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физическому воспитанию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и родителей.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4449" y="3789040"/>
            <a:ext cx="5755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C00000"/>
                </a:solidFill>
                <a:latin typeface="Bookman Old Style" pitchFamily="18" charset="0"/>
              </a:rPr>
              <a:t>Здоровья Вашим ножкам!</a:t>
            </a:r>
            <a:endParaRPr lang="ru-RU" sz="3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66678"/>
            <a:ext cx="82089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здоровья детей, во все времена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основная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родителей, воспитателей и педагогов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Как известно легче предотвратить заболевание, чем лечить. В последние годы увеличилось число детей страдающих от плоскостопия. Причем родители не осознают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серьезность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заболевания, так как со стороны оно поначалу не заметно и, на первый взгляд, не беспокоит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значит и не причиняет его здоровью особого вреда. Однако это заблуждение приводит к печальным последствиям.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Плоскостопие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нарушает «рессорные» функции стопы, почти пропадает амортизация, и при ходьбе вся «отдача» или встряска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голени и тазобедренному суставу. Лишь вопросом времени можно назвать вызванное плоскостопием искривление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позвоночника – сколиоза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65313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решения этой проблемы, прежде всего, необходимо донести до родителей всю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серьезность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ситуации. Отметить нюансы, на которые нужно обращать внимание, при выборе обуви для своего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Как важно укреплять его здоровье ежедневно и делать это не навязчиво. </a:t>
            </a:r>
          </a:p>
        </p:txBody>
      </p:sp>
    </p:spTree>
    <p:extLst>
      <p:ext uri="{BB962C8B-B14F-4D97-AF65-F5344CB8AC3E}">
        <p14:creationId xmlns:p14="http://schemas.microsoft.com/office/powerpoint/2010/main" val="40376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145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предупредить плоскостопие? И можно ли? Родители очень часто спрашивают, почему у одних оно есть у других его нет? Бытует мнение, будто в детском возрасте плоскостопие – закономерное явление. Это не верно.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5" y="1640989"/>
            <a:ext cx="8064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Частая причина плоскостопия – неправильно подобранная обувь. Ботинки должны точно соответствовать размеру ноги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полноте, ширине, длине. Трудно сказать, что вреднее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слишком тесная или наоборот чересчур свободная, на вырост.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Везде: дома, в саду, на улице – дети должны носить специальную обувь с каблучком, и с задником, хорошо фиксирующим пятку. В чешках, кедах, предназначенных для занятий спортом нельзя ходить постоянно.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Скошенный внутренний край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сустав большого пальца. Палец оттесняется в сторону и постепенно уходит за второй, стопа формируется не правильно. Узконосые туфли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 не годятся детям. Не нужно идти на поводу у своих принцесс покупая в столь юном возрасте туфельки на каблучках. А так же с очень узким носом. При пользовании такой обувью происходит перегрузка переднего отдела стопы. В области головок плюсневых костей не достаточно крепкие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связки не могут выдержать чрезмерную нагрузку, 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перерастягиваются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ослабевают окончательно. В результате у девочек формируется так называемое поперечное плоскостопие с отклонением первого пальца стопы наружу. </a:t>
            </a:r>
          </a:p>
        </p:txBody>
      </p:sp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Длительное ношение обуви на высоком каблуке приводит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деформации стопы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развитию плоскостопия.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обувь должна быть точно по ноге, нигде не давить и не натирать.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Обувь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подошва мягкой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гибкой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 упругого материала.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каблука не должна превышать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сантиметра.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36510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стараться равномерно распределять нагрузки на мышцы, связки малыша. Непосильные тяжести, так же приводят к формированию плоской стопы, уплощению. С детства приучать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 сидеть за столом, ходить, не слишком широко разводя носки стоп, не шаркать ногами. Следить за размерами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Неправильно подобранная, не по росту малыша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же приводит к проблеме плоскостопия. Учить расслаблять мышцы во время занятий, правильно ставить ноги под столом.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121362"/>
            <a:ext cx="5384409" cy="210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840189"/>
            <a:ext cx="79208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Физическое развитие – процесс изменения форм и функций человеческого организма. Одним из проявлений этих функций являются физические качества – быстрота, ловкость, сила, выносливость. Для того, чтобы развитие происходило, детям нужны комплексы физических упражнений, направленных на развитие и совершенствование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качеств. 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 – это движения, двигательные действия, а так же сложные виды двигательной деятельности (подвижные игры, отобранные в качестве средств для решения задач физического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воспитания).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Двигательной деятельностью называют всякую деятельность, компонентом которой является активность двигательного аппарата человека. Понятие «упражнение» применяется и в значении процесса неоднократного повторения физического упражнения. 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плоскостопия были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разработаны упражнения, направленные на укрепление мышц голени, стопы. Эти упражнения проводятся с детьми ежедневно по 15 – 20 минут. Этого времени достаточно для того, чтобы выработать у детей четкий стереотип действий, который, мы надеемся, они пронесут через всю жизнь. </a:t>
            </a:r>
          </a:p>
        </p:txBody>
      </p:sp>
    </p:spTree>
    <p:extLst>
      <p:ext uri="{BB962C8B-B14F-4D97-AF65-F5344CB8AC3E}">
        <p14:creationId xmlns:p14="http://schemas.microsoft.com/office/powerpoint/2010/main" val="10793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качестве профилактики очень полезна ходьба детей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босиком: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9345">
            <a:off x="547922" y="923927"/>
            <a:ext cx="3070608" cy="223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6639">
            <a:off x="4766455" y="939344"/>
            <a:ext cx="3273812" cy="205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7294" y="2989033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не ровной </a:t>
            </a:r>
            <a:r>
              <a:rPr lang="ru-RU" dirty="0" smtClean="0"/>
              <a:t>поверхности (галька</a:t>
            </a:r>
            <a:r>
              <a:rPr lang="ru-RU" dirty="0"/>
              <a:t>, гравий)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275692"/>
            <a:ext cx="428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рыхлому грунту (рыхлая почва, песок)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7357" y="56855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стопа при этом рефлекторно «подбирается»,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мышцы – супинаторы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3645024"/>
            <a:ext cx="3060320" cy="2823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726">
            <a:off x="4642619" y="3471177"/>
            <a:ext cx="2965017" cy="217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3699" y="531303"/>
            <a:ext cx="5833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Этому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хождение босиком по бревну, лазание по канату, шесту.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96" y="2683294"/>
            <a:ext cx="2033617" cy="338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75" y="557245"/>
            <a:ext cx="2612860" cy="1956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51">
                        <a14:foregroundMark x1="6322" y1="21739" x2="48276" y2="55652"/>
                        <a14:foregroundMark x1="13218" y1="39710" x2="23563" y2="20290"/>
                        <a14:foregroundMark x1="17816" y1="4058" x2="47126" y2="29565"/>
                        <a14:foregroundMark x1="60345" y1="53913" x2="87931" y2="49855"/>
                        <a14:foregroundMark x1="89655" y1="50435" x2="71839" y2="64058"/>
                        <a14:foregroundMark x1="63793" y1="68406" x2="67241" y2="80870"/>
                        <a14:foregroundMark x1="69540" y1="82609" x2="78736" y2="96232"/>
                        <a14:foregroundMark x1="46552" y1="35362" x2="63793" y2="49565"/>
                        <a14:foregroundMark x1="9770" y1="34783" x2="20115" y2="44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96189" flipH="1">
            <a:off x="4930563" y="2690567"/>
            <a:ext cx="1845262" cy="365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887">
            <a:off x="6546317" y="1587529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3699" y="1524785"/>
            <a:ext cx="2355693" cy="368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506" y="1760076"/>
            <a:ext cx="7992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простые из них и привычные детям это хождение на носочках, пяточках, внутренней и внешней стороне стопы, ходьба с поднятыми пальцами, с собранными в «кулак», по канату, по гимнастической палке, катание ногами обруча или мяча, перекатывание с пятки на носок, да и простые подскоки, прыжки.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38227"/>
            <a:ext cx="813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упражнения целесообразно включать в игры, не заметно увеличивая их количество каждый день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забывая про перегрузки, даже «специальные». Для детей дошкольного возраста достаточно 15 – 20 минут в день. Но в любом возрасте начинают с пяти – шести, не более упражнений.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3109" flipH="1">
            <a:off x="2168249" y="3908362"/>
            <a:ext cx="1596113" cy="2394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530" y="3237404"/>
            <a:ext cx="1852397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319" y="3016472"/>
            <a:ext cx="2954074" cy="1785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8649">
            <a:off x="3355045" y="3093778"/>
            <a:ext cx="2220838" cy="148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4746061"/>
            <a:ext cx="4025533" cy="1877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6" y="1134017"/>
            <a:ext cx="345638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сенсорная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из 4 фрагментов: канат, песок, горох, пуговицы, 180х40 см.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 является хорошей профилактикой плоскостопия у детей.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 со следами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топоножка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Вестибулярная дорожка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змея. Дорожка используется 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занятиях, а также на занятиях по лечебной физкультуре для упражнений на равновесие, укрепления мышц стопы и голени.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Змейка-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шагайка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состоит из 6 таблеток. Можно использовать мягкие модули.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Ребристые дорожки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63039">
            <a:off x="6913309" y="1515045"/>
            <a:ext cx="199424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10923">
            <a:off x="3786101" y="537801"/>
            <a:ext cx="3665932" cy="1577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5721" y="2914528"/>
            <a:ext cx="1943100" cy="195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333" l="0" r="95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635" flipH="1">
            <a:off x="362403" y="5312459"/>
            <a:ext cx="2074595" cy="148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25282">
            <a:off x="2527060" y="5451506"/>
            <a:ext cx="1773141" cy="135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776" y="3894243"/>
            <a:ext cx="2512874" cy="272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33135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Полезный инвентарь:</a:t>
            </a:r>
            <a:endParaRPr lang="ru-RU" sz="25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922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Тошка</dc:creator>
  <cp:lastModifiedBy>Тошка</cp:lastModifiedBy>
  <cp:revision>26</cp:revision>
  <dcterms:created xsi:type="dcterms:W3CDTF">2013-08-18T22:47:43Z</dcterms:created>
  <dcterms:modified xsi:type="dcterms:W3CDTF">2013-08-19T20:09:04Z</dcterms:modified>
</cp:coreProperties>
</file>