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4" r:id="rId2"/>
    <p:sldId id="257" r:id="rId3"/>
    <p:sldId id="259" r:id="rId4"/>
    <p:sldId id="260" r:id="rId5"/>
    <p:sldId id="270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83" d="100"/>
          <a:sy n="83" d="100"/>
        </p:scale>
        <p:origin x="-73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801ED-A623-41AE-AD08-DF613D6894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1DA07D-AC74-43F4-A05F-AACB7A58E9A2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</a:rPr>
            <a:t>Эмоциональное состояние ребенка в семье и дома</a:t>
          </a:r>
          <a:endParaRPr lang="ru-RU" dirty="0">
            <a:ln>
              <a:solidFill>
                <a:schemeClr val="tx1"/>
              </a:solidFill>
            </a:ln>
          </a:endParaRPr>
        </a:p>
      </dgm:t>
    </dgm:pt>
    <dgm:pt modelId="{AFDB65AC-A704-4BC6-9728-455A767EF8D1}" type="parTrans" cxnId="{FAB6A938-A509-4DBD-BC7D-68B01876A5B4}">
      <dgm:prSet/>
      <dgm:spPr/>
      <dgm:t>
        <a:bodyPr/>
        <a:lstStyle/>
        <a:p>
          <a:endParaRPr lang="ru-RU"/>
        </a:p>
      </dgm:t>
    </dgm:pt>
    <dgm:pt modelId="{63740645-9F4C-4C51-9661-D7A299EE0006}" type="sibTrans" cxnId="{FAB6A938-A509-4DBD-BC7D-68B01876A5B4}">
      <dgm:prSet/>
      <dgm:spPr/>
      <dgm:t>
        <a:bodyPr/>
        <a:lstStyle/>
        <a:p>
          <a:endParaRPr lang="ru-RU"/>
        </a:p>
      </dgm:t>
    </dgm:pt>
    <dgm:pt modelId="{18A16EC0-3E7F-476E-8258-9EA487463C44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</a:rPr>
            <a:t>Образ жизни в семье</a:t>
          </a:r>
          <a:endParaRPr lang="ru-RU" dirty="0">
            <a:ln>
              <a:solidFill>
                <a:schemeClr val="tx1"/>
              </a:solidFill>
            </a:ln>
          </a:endParaRPr>
        </a:p>
      </dgm:t>
    </dgm:pt>
    <dgm:pt modelId="{7D21A500-2D91-4BED-9204-718959EE4589}" type="parTrans" cxnId="{7BB94980-5AED-4C1E-8A4D-DD53BA20E115}">
      <dgm:prSet/>
      <dgm:spPr/>
      <dgm:t>
        <a:bodyPr/>
        <a:lstStyle/>
        <a:p>
          <a:endParaRPr lang="ru-RU"/>
        </a:p>
      </dgm:t>
    </dgm:pt>
    <dgm:pt modelId="{224EC2B4-7E69-433D-A485-98E6494E3114}" type="sibTrans" cxnId="{7BB94980-5AED-4C1E-8A4D-DD53BA20E115}">
      <dgm:prSet/>
      <dgm:spPr/>
      <dgm:t>
        <a:bodyPr/>
        <a:lstStyle/>
        <a:p>
          <a:endParaRPr lang="ru-RU"/>
        </a:p>
      </dgm:t>
    </dgm:pt>
    <dgm:pt modelId="{E99A1109-41D7-4893-A2A8-94EA82758602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</a:rPr>
            <a:t>Наследственность</a:t>
          </a:r>
          <a:endParaRPr lang="ru-RU" dirty="0">
            <a:ln>
              <a:solidFill>
                <a:schemeClr val="tx1"/>
              </a:solidFill>
            </a:ln>
          </a:endParaRPr>
        </a:p>
      </dgm:t>
    </dgm:pt>
    <dgm:pt modelId="{5900A3DB-5E9A-403D-8806-9089176BDBD5}" type="parTrans" cxnId="{368920F4-8134-4B24-BEC4-F97BA31E5F2D}">
      <dgm:prSet/>
      <dgm:spPr/>
      <dgm:t>
        <a:bodyPr/>
        <a:lstStyle/>
        <a:p>
          <a:endParaRPr lang="ru-RU"/>
        </a:p>
      </dgm:t>
    </dgm:pt>
    <dgm:pt modelId="{D7687B18-638C-441F-8CF9-F1DED5D8D039}" type="sibTrans" cxnId="{368920F4-8134-4B24-BEC4-F97BA31E5F2D}">
      <dgm:prSet/>
      <dgm:spPr/>
      <dgm:t>
        <a:bodyPr/>
        <a:lstStyle/>
        <a:p>
          <a:endParaRPr lang="ru-RU"/>
        </a:p>
      </dgm:t>
    </dgm:pt>
    <dgm:pt modelId="{F8F9BBE2-32E6-4F38-9D87-AEE4E98CE9F8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</a:rPr>
            <a:t>Экология</a:t>
          </a:r>
          <a:endParaRPr lang="ru-RU" dirty="0">
            <a:ln>
              <a:solidFill>
                <a:schemeClr val="tx1"/>
              </a:solidFill>
            </a:ln>
          </a:endParaRPr>
        </a:p>
      </dgm:t>
    </dgm:pt>
    <dgm:pt modelId="{2F3BF7C9-69A7-4F10-96B1-FA4847CD18BE}" type="parTrans" cxnId="{A5CD2215-1737-4A49-816B-37D6FFB89FDC}">
      <dgm:prSet/>
      <dgm:spPr/>
      <dgm:t>
        <a:bodyPr/>
        <a:lstStyle/>
        <a:p>
          <a:endParaRPr lang="ru-RU"/>
        </a:p>
      </dgm:t>
    </dgm:pt>
    <dgm:pt modelId="{847E9A50-9378-4881-9098-F71962AF4F64}" type="sibTrans" cxnId="{A5CD2215-1737-4A49-816B-37D6FFB89FDC}">
      <dgm:prSet/>
      <dgm:spPr/>
      <dgm:t>
        <a:bodyPr/>
        <a:lstStyle/>
        <a:p>
          <a:endParaRPr lang="ru-RU"/>
        </a:p>
      </dgm:t>
    </dgm:pt>
    <dgm:pt modelId="{9C3F1A90-9749-4F34-859D-EE70B34FDC57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rPr>
            <a:t>Качество питания</a:t>
          </a:r>
          <a:endParaRPr lang="ru-RU" dirty="0">
            <a:ln>
              <a:solidFill>
                <a:schemeClr val="tx1"/>
              </a:solidFill>
            </a:ln>
            <a:solidFill>
              <a:srgbClr val="FFFF00"/>
            </a:solidFill>
          </a:endParaRPr>
        </a:p>
      </dgm:t>
    </dgm:pt>
    <dgm:pt modelId="{B0731B36-0FA1-4336-94A8-AF5CEB9E0E1E}" type="parTrans" cxnId="{A896DB32-71E3-4618-BF06-459C79E0DB37}">
      <dgm:prSet/>
      <dgm:spPr/>
      <dgm:t>
        <a:bodyPr/>
        <a:lstStyle/>
        <a:p>
          <a:endParaRPr lang="ru-RU"/>
        </a:p>
      </dgm:t>
    </dgm:pt>
    <dgm:pt modelId="{FE80B96F-ADD8-4973-852F-0FB1C046CE63}" type="sibTrans" cxnId="{A896DB32-71E3-4618-BF06-459C79E0DB37}">
      <dgm:prSet/>
      <dgm:spPr/>
      <dgm:t>
        <a:bodyPr/>
        <a:lstStyle/>
        <a:p>
          <a:endParaRPr lang="ru-RU"/>
        </a:p>
      </dgm:t>
    </dgm:pt>
    <dgm:pt modelId="{3326F2E4-ADF5-43DD-B4E0-3D0285FB98CE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2"/>
                </a:solidFill>
              </a:ln>
            </a:rPr>
            <a:t>Уровень медицины</a:t>
          </a:r>
          <a:endParaRPr lang="ru-RU" dirty="0">
            <a:ln>
              <a:solidFill>
                <a:schemeClr val="tx2"/>
              </a:solidFill>
            </a:ln>
          </a:endParaRPr>
        </a:p>
      </dgm:t>
    </dgm:pt>
    <dgm:pt modelId="{00FC2286-191A-4932-B0C0-CFE6BD2D6238}" type="parTrans" cxnId="{F3090A41-A8B0-433D-97F1-D1EA30DCA0C2}">
      <dgm:prSet/>
      <dgm:spPr/>
      <dgm:t>
        <a:bodyPr/>
        <a:lstStyle/>
        <a:p>
          <a:endParaRPr lang="ru-RU"/>
        </a:p>
      </dgm:t>
    </dgm:pt>
    <dgm:pt modelId="{3EE2DEFD-D75D-4F21-8295-07AF70A2C0B6}" type="sibTrans" cxnId="{F3090A41-A8B0-433D-97F1-D1EA30DCA0C2}">
      <dgm:prSet/>
      <dgm:spPr/>
      <dgm:t>
        <a:bodyPr/>
        <a:lstStyle/>
        <a:p>
          <a:endParaRPr lang="ru-RU"/>
        </a:p>
      </dgm:t>
    </dgm:pt>
    <dgm:pt modelId="{9F8B6823-6158-4ABF-8885-611E954F2F75}" type="pres">
      <dgm:prSet presAssocID="{113801ED-A623-41AE-AD08-DF613D6894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F35C16-DCE2-4662-B261-7E62CEFCB159}" type="pres">
      <dgm:prSet presAssocID="{7F1DA07D-AC74-43F4-A05F-AACB7A58E9A2}" presName="hierRoot1" presStyleCnt="0"/>
      <dgm:spPr/>
    </dgm:pt>
    <dgm:pt modelId="{5766E4DE-19AA-4D3D-AEE3-3FD5755D7515}" type="pres">
      <dgm:prSet presAssocID="{7F1DA07D-AC74-43F4-A05F-AACB7A58E9A2}" presName="composite" presStyleCnt="0"/>
      <dgm:spPr/>
    </dgm:pt>
    <dgm:pt modelId="{9394A243-5A96-46B8-B400-33CF4BB8C296}" type="pres">
      <dgm:prSet presAssocID="{7F1DA07D-AC74-43F4-A05F-AACB7A58E9A2}" presName="background" presStyleLbl="node0" presStyleIdx="0" presStyleCnt="1"/>
      <dgm:spPr/>
    </dgm:pt>
    <dgm:pt modelId="{9DD6AC08-5996-43BC-98E6-F5275DD9EC18}" type="pres">
      <dgm:prSet presAssocID="{7F1DA07D-AC74-43F4-A05F-AACB7A58E9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42460F-232A-4298-8D8E-05E957C975BB}" type="pres">
      <dgm:prSet presAssocID="{7F1DA07D-AC74-43F4-A05F-AACB7A58E9A2}" presName="hierChild2" presStyleCnt="0"/>
      <dgm:spPr/>
    </dgm:pt>
    <dgm:pt modelId="{79129AF2-32F2-4474-A042-CDBBC7BE731D}" type="pres">
      <dgm:prSet presAssocID="{7D21A500-2D91-4BED-9204-718959EE458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0FA3C4D-0858-4FB5-8BF2-828131C32455}" type="pres">
      <dgm:prSet presAssocID="{18A16EC0-3E7F-476E-8258-9EA487463C44}" presName="hierRoot2" presStyleCnt="0"/>
      <dgm:spPr/>
    </dgm:pt>
    <dgm:pt modelId="{E7507021-86DE-44BD-B32D-B844996F3132}" type="pres">
      <dgm:prSet presAssocID="{18A16EC0-3E7F-476E-8258-9EA487463C44}" presName="composite2" presStyleCnt="0"/>
      <dgm:spPr/>
    </dgm:pt>
    <dgm:pt modelId="{351EAF01-D389-4C40-A661-DCF61520771A}" type="pres">
      <dgm:prSet presAssocID="{18A16EC0-3E7F-476E-8258-9EA487463C44}" presName="background2" presStyleLbl="node2" presStyleIdx="0" presStyleCnt="2"/>
      <dgm:spPr/>
    </dgm:pt>
    <dgm:pt modelId="{36425451-10E7-4910-B08C-BFF7D45055EF}" type="pres">
      <dgm:prSet presAssocID="{18A16EC0-3E7F-476E-8258-9EA487463C4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FD7C2D-DDDB-4BC5-A35D-C088C3B39414}" type="pres">
      <dgm:prSet presAssocID="{18A16EC0-3E7F-476E-8258-9EA487463C44}" presName="hierChild3" presStyleCnt="0"/>
      <dgm:spPr/>
    </dgm:pt>
    <dgm:pt modelId="{C35BFEEB-551C-405C-8F97-BCE7112C69C6}" type="pres">
      <dgm:prSet presAssocID="{5900A3DB-5E9A-403D-8806-9089176BDBD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EB02BC0-26CC-41CC-8A2C-015107D2C44C}" type="pres">
      <dgm:prSet presAssocID="{E99A1109-41D7-4893-A2A8-94EA82758602}" presName="hierRoot3" presStyleCnt="0"/>
      <dgm:spPr/>
    </dgm:pt>
    <dgm:pt modelId="{8204901E-042D-4940-8A7D-39AF21DC645C}" type="pres">
      <dgm:prSet presAssocID="{E99A1109-41D7-4893-A2A8-94EA82758602}" presName="composite3" presStyleCnt="0"/>
      <dgm:spPr/>
    </dgm:pt>
    <dgm:pt modelId="{748AEBD5-7B7F-4F94-9964-13C70955325A}" type="pres">
      <dgm:prSet presAssocID="{E99A1109-41D7-4893-A2A8-94EA82758602}" presName="background3" presStyleLbl="node3" presStyleIdx="0" presStyleCnt="3"/>
      <dgm:spPr/>
    </dgm:pt>
    <dgm:pt modelId="{F03AF95F-DBB5-4AC9-8D1D-50A92EADE6C0}" type="pres">
      <dgm:prSet presAssocID="{E99A1109-41D7-4893-A2A8-94EA8275860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4E948-3F4C-431E-8D92-B4AAEA831CB4}" type="pres">
      <dgm:prSet presAssocID="{E99A1109-41D7-4893-A2A8-94EA82758602}" presName="hierChild4" presStyleCnt="0"/>
      <dgm:spPr/>
    </dgm:pt>
    <dgm:pt modelId="{451FB98B-356A-4FB6-BE91-CEB2DB085520}" type="pres">
      <dgm:prSet presAssocID="{2F3BF7C9-69A7-4F10-96B1-FA4847CD18B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5CAD8A8-A92F-42F9-A171-1659EC76A717}" type="pres">
      <dgm:prSet presAssocID="{F8F9BBE2-32E6-4F38-9D87-AEE4E98CE9F8}" presName="hierRoot3" presStyleCnt="0"/>
      <dgm:spPr/>
    </dgm:pt>
    <dgm:pt modelId="{03F8125B-2ADC-4DA6-B9DC-ABFBE9AB96DD}" type="pres">
      <dgm:prSet presAssocID="{F8F9BBE2-32E6-4F38-9D87-AEE4E98CE9F8}" presName="composite3" presStyleCnt="0"/>
      <dgm:spPr/>
    </dgm:pt>
    <dgm:pt modelId="{BD83389B-7600-47CE-8CFE-95D2430D6ED6}" type="pres">
      <dgm:prSet presAssocID="{F8F9BBE2-32E6-4F38-9D87-AEE4E98CE9F8}" presName="background3" presStyleLbl="node3" presStyleIdx="1" presStyleCnt="3"/>
      <dgm:spPr/>
    </dgm:pt>
    <dgm:pt modelId="{93D5761D-F08E-46A0-9730-4801F552D7BC}" type="pres">
      <dgm:prSet presAssocID="{F8F9BBE2-32E6-4F38-9D87-AEE4E98CE9F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604510-29DF-4BAC-9983-C9D292C51B35}" type="pres">
      <dgm:prSet presAssocID="{F8F9BBE2-32E6-4F38-9D87-AEE4E98CE9F8}" presName="hierChild4" presStyleCnt="0"/>
      <dgm:spPr/>
    </dgm:pt>
    <dgm:pt modelId="{4C29DBB8-E2E0-45FE-A964-321A24B0A729}" type="pres">
      <dgm:prSet presAssocID="{B0731B36-0FA1-4336-94A8-AF5CEB9E0E1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E57A0B1-86FF-4493-B216-7C969D6CC4A0}" type="pres">
      <dgm:prSet presAssocID="{9C3F1A90-9749-4F34-859D-EE70B34FDC57}" presName="hierRoot2" presStyleCnt="0"/>
      <dgm:spPr/>
    </dgm:pt>
    <dgm:pt modelId="{9E4671E8-A863-4488-BEDB-24684C5E7C59}" type="pres">
      <dgm:prSet presAssocID="{9C3F1A90-9749-4F34-859D-EE70B34FDC57}" presName="composite2" presStyleCnt="0"/>
      <dgm:spPr/>
    </dgm:pt>
    <dgm:pt modelId="{48C17A00-E114-4DD5-BC77-69FA2DB47DDA}" type="pres">
      <dgm:prSet presAssocID="{9C3F1A90-9749-4F34-859D-EE70B34FDC57}" presName="background2" presStyleLbl="node2" presStyleIdx="1" presStyleCnt="2"/>
      <dgm:spPr/>
    </dgm:pt>
    <dgm:pt modelId="{F122A734-4415-433E-B7FF-E0766673DB22}" type="pres">
      <dgm:prSet presAssocID="{9C3F1A90-9749-4F34-859D-EE70B34FDC5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DC12D-812D-4AD0-BA94-7C0744D7C7AB}" type="pres">
      <dgm:prSet presAssocID="{9C3F1A90-9749-4F34-859D-EE70B34FDC57}" presName="hierChild3" presStyleCnt="0"/>
      <dgm:spPr/>
    </dgm:pt>
    <dgm:pt modelId="{C0200922-2769-4E96-AD6F-6F138779DE1A}" type="pres">
      <dgm:prSet presAssocID="{00FC2286-191A-4932-B0C0-CFE6BD2D623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771DAD0-53AF-40AF-BD45-E696DD4F16C5}" type="pres">
      <dgm:prSet presAssocID="{3326F2E4-ADF5-43DD-B4E0-3D0285FB98CE}" presName="hierRoot3" presStyleCnt="0"/>
      <dgm:spPr/>
    </dgm:pt>
    <dgm:pt modelId="{332E31C8-FBD8-4E8B-908D-68B4ECC1FAC5}" type="pres">
      <dgm:prSet presAssocID="{3326F2E4-ADF5-43DD-B4E0-3D0285FB98CE}" presName="composite3" presStyleCnt="0"/>
      <dgm:spPr/>
    </dgm:pt>
    <dgm:pt modelId="{A45F3DF8-DDCC-4C1E-87C6-E144B4A00782}" type="pres">
      <dgm:prSet presAssocID="{3326F2E4-ADF5-43DD-B4E0-3D0285FB98CE}" presName="background3" presStyleLbl="node3" presStyleIdx="2" presStyleCnt="3"/>
      <dgm:spPr/>
    </dgm:pt>
    <dgm:pt modelId="{133EF58B-33EC-45F8-A23E-0E3BAA648957}" type="pres">
      <dgm:prSet presAssocID="{3326F2E4-ADF5-43DD-B4E0-3D0285FB98C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E2793-B90B-4A92-8477-88EB5BD261FD}" type="pres">
      <dgm:prSet presAssocID="{3326F2E4-ADF5-43DD-B4E0-3D0285FB98CE}" presName="hierChild4" presStyleCnt="0"/>
      <dgm:spPr/>
    </dgm:pt>
  </dgm:ptLst>
  <dgm:cxnLst>
    <dgm:cxn modelId="{FAB6A938-A509-4DBD-BC7D-68B01876A5B4}" srcId="{113801ED-A623-41AE-AD08-DF613D689473}" destId="{7F1DA07D-AC74-43F4-A05F-AACB7A58E9A2}" srcOrd="0" destOrd="0" parTransId="{AFDB65AC-A704-4BC6-9728-455A767EF8D1}" sibTransId="{63740645-9F4C-4C51-9661-D7A299EE0006}"/>
    <dgm:cxn modelId="{DE74C33F-8E50-430D-B0E2-76ACF1CFFE7E}" type="presOf" srcId="{B0731B36-0FA1-4336-94A8-AF5CEB9E0E1E}" destId="{4C29DBB8-E2E0-45FE-A964-321A24B0A729}" srcOrd="0" destOrd="0" presId="urn:microsoft.com/office/officeart/2005/8/layout/hierarchy1"/>
    <dgm:cxn modelId="{AB9A5073-98BE-4C5B-B53D-1B71BD39F645}" type="presOf" srcId="{3326F2E4-ADF5-43DD-B4E0-3D0285FB98CE}" destId="{133EF58B-33EC-45F8-A23E-0E3BAA648957}" srcOrd="0" destOrd="0" presId="urn:microsoft.com/office/officeart/2005/8/layout/hierarchy1"/>
    <dgm:cxn modelId="{7BB94980-5AED-4C1E-8A4D-DD53BA20E115}" srcId="{7F1DA07D-AC74-43F4-A05F-AACB7A58E9A2}" destId="{18A16EC0-3E7F-476E-8258-9EA487463C44}" srcOrd="0" destOrd="0" parTransId="{7D21A500-2D91-4BED-9204-718959EE4589}" sibTransId="{224EC2B4-7E69-433D-A485-98E6494E3114}"/>
    <dgm:cxn modelId="{A5CD2215-1737-4A49-816B-37D6FFB89FDC}" srcId="{18A16EC0-3E7F-476E-8258-9EA487463C44}" destId="{F8F9BBE2-32E6-4F38-9D87-AEE4E98CE9F8}" srcOrd="1" destOrd="0" parTransId="{2F3BF7C9-69A7-4F10-96B1-FA4847CD18BE}" sibTransId="{847E9A50-9378-4881-9098-F71962AF4F64}"/>
    <dgm:cxn modelId="{606E65DC-A43A-4BA6-959A-D9D4ED0514CA}" type="presOf" srcId="{18A16EC0-3E7F-476E-8258-9EA487463C44}" destId="{36425451-10E7-4910-B08C-BFF7D45055EF}" srcOrd="0" destOrd="0" presId="urn:microsoft.com/office/officeart/2005/8/layout/hierarchy1"/>
    <dgm:cxn modelId="{14B2986A-B709-44AA-A7C0-BFFA95FE56A5}" type="presOf" srcId="{7D21A500-2D91-4BED-9204-718959EE4589}" destId="{79129AF2-32F2-4474-A042-CDBBC7BE731D}" srcOrd="0" destOrd="0" presId="urn:microsoft.com/office/officeart/2005/8/layout/hierarchy1"/>
    <dgm:cxn modelId="{FA519F71-AD50-4837-B194-FE7DAF97C627}" type="presOf" srcId="{F8F9BBE2-32E6-4F38-9D87-AEE4E98CE9F8}" destId="{93D5761D-F08E-46A0-9730-4801F552D7BC}" srcOrd="0" destOrd="0" presId="urn:microsoft.com/office/officeart/2005/8/layout/hierarchy1"/>
    <dgm:cxn modelId="{0CE9ABF3-A537-4024-9EBB-C81AF25FB49E}" type="presOf" srcId="{113801ED-A623-41AE-AD08-DF613D689473}" destId="{9F8B6823-6158-4ABF-8885-611E954F2F75}" srcOrd="0" destOrd="0" presId="urn:microsoft.com/office/officeart/2005/8/layout/hierarchy1"/>
    <dgm:cxn modelId="{368920F4-8134-4B24-BEC4-F97BA31E5F2D}" srcId="{18A16EC0-3E7F-476E-8258-9EA487463C44}" destId="{E99A1109-41D7-4893-A2A8-94EA82758602}" srcOrd="0" destOrd="0" parTransId="{5900A3DB-5E9A-403D-8806-9089176BDBD5}" sibTransId="{D7687B18-638C-441F-8CF9-F1DED5D8D039}"/>
    <dgm:cxn modelId="{980C79C5-D7FC-4150-AF1A-A05B0BA9D178}" type="presOf" srcId="{00FC2286-191A-4932-B0C0-CFE6BD2D6238}" destId="{C0200922-2769-4E96-AD6F-6F138779DE1A}" srcOrd="0" destOrd="0" presId="urn:microsoft.com/office/officeart/2005/8/layout/hierarchy1"/>
    <dgm:cxn modelId="{86AB51D5-2513-4128-8343-982D971F9D25}" type="presOf" srcId="{9C3F1A90-9749-4F34-859D-EE70B34FDC57}" destId="{F122A734-4415-433E-B7FF-E0766673DB22}" srcOrd="0" destOrd="0" presId="urn:microsoft.com/office/officeart/2005/8/layout/hierarchy1"/>
    <dgm:cxn modelId="{D3509306-A467-41A2-A514-9F4A3DF6C34A}" type="presOf" srcId="{7F1DA07D-AC74-43F4-A05F-AACB7A58E9A2}" destId="{9DD6AC08-5996-43BC-98E6-F5275DD9EC18}" srcOrd="0" destOrd="0" presId="urn:microsoft.com/office/officeart/2005/8/layout/hierarchy1"/>
    <dgm:cxn modelId="{F3090A41-A8B0-433D-97F1-D1EA30DCA0C2}" srcId="{9C3F1A90-9749-4F34-859D-EE70B34FDC57}" destId="{3326F2E4-ADF5-43DD-B4E0-3D0285FB98CE}" srcOrd="0" destOrd="0" parTransId="{00FC2286-191A-4932-B0C0-CFE6BD2D6238}" sibTransId="{3EE2DEFD-D75D-4F21-8295-07AF70A2C0B6}"/>
    <dgm:cxn modelId="{07D61448-93F4-491D-AD18-F7BF01EC6459}" type="presOf" srcId="{E99A1109-41D7-4893-A2A8-94EA82758602}" destId="{F03AF95F-DBB5-4AC9-8D1D-50A92EADE6C0}" srcOrd="0" destOrd="0" presId="urn:microsoft.com/office/officeart/2005/8/layout/hierarchy1"/>
    <dgm:cxn modelId="{A2841BBB-723B-44DB-B21D-77E0361B1CBC}" type="presOf" srcId="{5900A3DB-5E9A-403D-8806-9089176BDBD5}" destId="{C35BFEEB-551C-405C-8F97-BCE7112C69C6}" srcOrd="0" destOrd="0" presId="urn:microsoft.com/office/officeart/2005/8/layout/hierarchy1"/>
    <dgm:cxn modelId="{5ED822AA-E3D6-497A-92C0-1ECCA8FE4D98}" type="presOf" srcId="{2F3BF7C9-69A7-4F10-96B1-FA4847CD18BE}" destId="{451FB98B-356A-4FB6-BE91-CEB2DB085520}" srcOrd="0" destOrd="0" presId="urn:microsoft.com/office/officeart/2005/8/layout/hierarchy1"/>
    <dgm:cxn modelId="{A896DB32-71E3-4618-BF06-459C79E0DB37}" srcId="{7F1DA07D-AC74-43F4-A05F-AACB7A58E9A2}" destId="{9C3F1A90-9749-4F34-859D-EE70B34FDC57}" srcOrd="1" destOrd="0" parTransId="{B0731B36-0FA1-4336-94A8-AF5CEB9E0E1E}" sibTransId="{FE80B96F-ADD8-4973-852F-0FB1C046CE63}"/>
    <dgm:cxn modelId="{F316492F-6736-4C10-9A01-86E2E5AD7E47}" type="presParOf" srcId="{9F8B6823-6158-4ABF-8885-611E954F2F75}" destId="{9DF35C16-DCE2-4662-B261-7E62CEFCB159}" srcOrd="0" destOrd="0" presId="urn:microsoft.com/office/officeart/2005/8/layout/hierarchy1"/>
    <dgm:cxn modelId="{654FB9C1-A935-4D01-9559-D39EA0A84AD0}" type="presParOf" srcId="{9DF35C16-DCE2-4662-B261-7E62CEFCB159}" destId="{5766E4DE-19AA-4D3D-AEE3-3FD5755D7515}" srcOrd="0" destOrd="0" presId="urn:microsoft.com/office/officeart/2005/8/layout/hierarchy1"/>
    <dgm:cxn modelId="{78EDF100-B32E-4634-8600-5FD960EEBF53}" type="presParOf" srcId="{5766E4DE-19AA-4D3D-AEE3-3FD5755D7515}" destId="{9394A243-5A96-46B8-B400-33CF4BB8C296}" srcOrd="0" destOrd="0" presId="urn:microsoft.com/office/officeart/2005/8/layout/hierarchy1"/>
    <dgm:cxn modelId="{8223BA2F-78CA-4529-A0D7-3C6B4791701E}" type="presParOf" srcId="{5766E4DE-19AA-4D3D-AEE3-3FD5755D7515}" destId="{9DD6AC08-5996-43BC-98E6-F5275DD9EC18}" srcOrd="1" destOrd="0" presId="urn:microsoft.com/office/officeart/2005/8/layout/hierarchy1"/>
    <dgm:cxn modelId="{0B2A2F78-C96E-40DC-BA34-0B5C241A64A5}" type="presParOf" srcId="{9DF35C16-DCE2-4662-B261-7E62CEFCB159}" destId="{F542460F-232A-4298-8D8E-05E957C975BB}" srcOrd="1" destOrd="0" presId="urn:microsoft.com/office/officeart/2005/8/layout/hierarchy1"/>
    <dgm:cxn modelId="{10ABBD2E-AE58-4B5F-871B-209B06BE9D76}" type="presParOf" srcId="{F542460F-232A-4298-8D8E-05E957C975BB}" destId="{79129AF2-32F2-4474-A042-CDBBC7BE731D}" srcOrd="0" destOrd="0" presId="urn:microsoft.com/office/officeart/2005/8/layout/hierarchy1"/>
    <dgm:cxn modelId="{7E8EE1C7-4308-49D4-A32A-756A6F2DE7FF}" type="presParOf" srcId="{F542460F-232A-4298-8D8E-05E957C975BB}" destId="{A0FA3C4D-0858-4FB5-8BF2-828131C32455}" srcOrd="1" destOrd="0" presId="urn:microsoft.com/office/officeart/2005/8/layout/hierarchy1"/>
    <dgm:cxn modelId="{3D7D5FFD-D814-4BE1-A487-E7534AF6A262}" type="presParOf" srcId="{A0FA3C4D-0858-4FB5-8BF2-828131C32455}" destId="{E7507021-86DE-44BD-B32D-B844996F3132}" srcOrd="0" destOrd="0" presId="urn:microsoft.com/office/officeart/2005/8/layout/hierarchy1"/>
    <dgm:cxn modelId="{B29BABE8-0A28-4F69-8E7E-C1D66465F444}" type="presParOf" srcId="{E7507021-86DE-44BD-B32D-B844996F3132}" destId="{351EAF01-D389-4C40-A661-DCF61520771A}" srcOrd="0" destOrd="0" presId="urn:microsoft.com/office/officeart/2005/8/layout/hierarchy1"/>
    <dgm:cxn modelId="{A407DE0F-793A-4805-8188-C22CE7D238D4}" type="presParOf" srcId="{E7507021-86DE-44BD-B32D-B844996F3132}" destId="{36425451-10E7-4910-B08C-BFF7D45055EF}" srcOrd="1" destOrd="0" presId="urn:microsoft.com/office/officeart/2005/8/layout/hierarchy1"/>
    <dgm:cxn modelId="{A67218C7-5F6B-4150-B1CD-5BC01DF349CA}" type="presParOf" srcId="{A0FA3C4D-0858-4FB5-8BF2-828131C32455}" destId="{35FD7C2D-DDDB-4BC5-A35D-C088C3B39414}" srcOrd="1" destOrd="0" presId="urn:microsoft.com/office/officeart/2005/8/layout/hierarchy1"/>
    <dgm:cxn modelId="{88B3B3C7-440A-4520-965A-5A9AB5C6D720}" type="presParOf" srcId="{35FD7C2D-DDDB-4BC5-A35D-C088C3B39414}" destId="{C35BFEEB-551C-405C-8F97-BCE7112C69C6}" srcOrd="0" destOrd="0" presId="urn:microsoft.com/office/officeart/2005/8/layout/hierarchy1"/>
    <dgm:cxn modelId="{7E6B1E10-A4BD-444C-B050-E6B9A453B89F}" type="presParOf" srcId="{35FD7C2D-DDDB-4BC5-A35D-C088C3B39414}" destId="{4EB02BC0-26CC-41CC-8A2C-015107D2C44C}" srcOrd="1" destOrd="0" presId="urn:microsoft.com/office/officeart/2005/8/layout/hierarchy1"/>
    <dgm:cxn modelId="{069C7C47-2C93-4F77-9BF5-CD8269956A00}" type="presParOf" srcId="{4EB02BC0-26CC-41CC-8A2C-015107D2C44C}" destId="{8204901E-042D-4940-8A7D-39AF21DC645C}" srcOrd="0" destOrd="0" presId="urn:microsoft.com/office/officeart/2005/8/layout/hierarchy1"/>
    <dgm:cxn modelId="{19E5778A-857E-4C20-90D0-E28951AC5C0C}" type="presParOf" srcId="{8204901E-042D-4940-8A7D-39AF21DC645C}" destId="{748AEBD5-7B7F-4F94-9964-13C70955325A}" srcOrd="0" destOrd="0" presId="urn:microsoft.com/office/officeart/2005/8/layout/hierarchy1"/>
    <dgm:cxn modelId="{FD49B765-933D-4508-AD12-D05A16DAB676}" type="presParOf" srcId="{8204901E-042D-4940-8A7D-39AF21DC645C}" destId="{F03AF95F-DBB5-4AC9-8D1D-50A92EADE6C0}" srcOrd="1" destOrd="0" presId="urn:microsoft.com/office/officeart/2005/8/layout/hierarchy1"/>
    <dgm:cxn modelId="{B8B2571D-CEDE-40D6-93D3-18D64950DA78}" type="presParOf" srcId="{4EB02BC0-26CC-41CC-8A2C-015107D2C44C}" destId="{3DE4E948-3F4C-431E-8D92-B4AAEA831CB4}" srcOrd="1" destOrd="0" presId="urn:microsoft.com/office/officeart/2005/8/layout/hierarchy1"/>
    <dgm:cxn modelId="{0995483F-3E8D-4A05-A04A-A9E3EE4E9D2C}" type="presParOf" srcId="{35FD7C2D-DDDB-4BC5-A35D-C088C3B39414}" destId="{451FB98B-356A-4FB6-BE91-CEB2DB085520}" srcOrd="2" destOrd="0" presId="urn:microsoft.com/office/officeart/2005/8/layout/hierarchy1"/>
    <dgm:cxn modelId="{01C409B4-1AF9-43DD-84D7-2DF5B0B3B7FF}" type="presParOf" srcId="{35FD7C2D-DDDB-4BC5-A35D-C088C3B39414}" destId="{A5CAD8A8-A92F-42F9-A171-1659EC76A717}" srcOrd="3" destOrd="0" presId="urn:microsoft.com/office/officeart/2005/8/layout/hierarchy1"/>
    <dgm:cxn modelId="{5F771F02-396C-4066-97DC-E357B3C94ECF}" type="presParOf" srcId="{A5CAD8A8-A92F-42F9-A171-1659EC76A717}" destId="{03F8125B-2ADC-4DA6-B9DC-ABFBE9AB96DD}" srcOrd="0" destOrd="0" presId="urn:microsoft.com/office/officeart/2005/8/layout/hierarchy1"/>
    <dgm:cxn modelId="{ED7F1E7C-E933-473B-BF3C-DF4338BA910E}" type="presParOf" srcId="{03F8125B-2ADC-4DA6-B9DC-ABFBE9AB96DD}" destId="{BD83389B-7600-47CE-8CFE-95D2430D6ED6}" srcOrd="0" destOrd="0" presId="urn:microsoft.com/office/officeart/2005/8/layout/hierarchy1"/>
    <dgm:cxn modelId="{1BCBC42E-977A-4516-98D9-8E82389BAE1B}" type="presParOf" srcId="{03F8125B-2ADC-4DA6-B9DC-ABFBE9AB96DD}" destId="{93D5761D-F08E-46A0-9730-4801F552D7BC}" srcOrd="1" destOrd="0" presId="urn:microsoft.com/office/officeart/2005/8/layout/hierarchy1"/>
    <dgm:cxn modelId="{031C4601-516F-4C83-BA36-62408F073A5B}" type="presParOf" srcId="{A5CAD8A8-A92F-42F9-A171-1659EC76A717}" destId="{B4604510-29DF-4BAC-9983-C9D292C51B35}" srcOrd="1" destOrd="0" presId="urn:microsoft.com/office/officeart/2005/8/layout/hierarchy1"/>
    <dgm:cxn modelId="{86B02D56-F269-47CB-A329-C2878255CAEE}" type="presParOf" srcId="{F542460F-232A-4298-8D8E-05E957C975BB}" destId="{4C29DBB8-E2E0-45FE-A964-321A24B0A729}" srcOrd="2" destOrd="0" presId="urn:microsoft.com/office/officeart/2005/8/layout/hierarchy1"/>
    <dgm:cxn modelId="{453D77C1-7EB8-4544-A146-286FF79A4CAA}" type="presParOf" srcId="{F542460F-232A-4298-8D8E-05E957C975BB}" destId="{9E57A0B1-86FF-4493-B216-7C969D6CC4A0}" srcOrd="3" destOrd="0" presId="urn:microsoft.com/office/officeart/2005/8/layout/hierarchy1"/>
    <dgm:cxn modelId="{DE97EF5B-D67B-4F1F-BEB9-7E585C6A66A6}" type="presParOf" srcId="{9E57A0B1-86FF-4493-B216-7C969D6CC4A0}" destId="{9E4671E8-A863-4488-BEDB-24684C5E7C59}" srcOrd="0" destOrd="0" presId="urn:microsoft.com/office/officeart/2005/8/layout/hierarchy1"/>
    <dgm:cxn modelId="{4C2A07EF-A7E4-4082-AEC0-4B5BD7C3A17D}" type="presParOf" srcId="{9E4671E8-A863-4488-BEDB-24684C5E7C59}" destId="{48C17A00-E114-4DD5-BC77-69FA2DB47DDA}" srcOrd="0" destOrd="0" presId="urn:microsoft.com/office/officeart/2005/8/layout/hierarchy1"/>
    <dgm:cxn modelId="{EFDFF722-AB24-45F6-90C1-805C34141564}" type="presParOf" srcId="{9E4671E8-A863-4488-BEDB-24684C5E7C59}" destId="{F122A734-4415-433E-B7FF-E0766673DB22}" srcOrd="1" destOrd="0" presId="urn:microsoft.com/office/officeart/2005/8/layout/hierarchy1"/>
    <dgm:cxn modelId="{10B25DB3-2894-458A-B505-9B68E7425C2F}" type="presParOf" srcId="{9E57A0B1-86FF-4493-B216-7C969D6CC4A0}" destId="{718DC12D-812D-4AD0-BA94-7C0744D7C7AB}" srcOrd="1" destOrd="0" presId="urn:microsoft.com/office/officeart/2005/8/layout/hierarchy1"/>
    <dgm:cxn modelId="{AEEF2578-9065-44BC-94C4-270B06C3C540}" type="presParOf" srcId="{718DC12D-812D-4AD0-BA94-7C0744D7C7AB}" destId="{C0200922-2769-4E96-AD6F-6F138779DE1A}" srcOrd="0" destOrd="0" presId="urn:microsoft.com/office/officeart/2005/8/layout/hierarchy1"/>
    <dgm:cxn modelId="{A889203D-CA70-44C4-BEC3-4F84C4FACC87}" type="presParOf" srcId="{718DC12D-812D-4AD0-BA94-7C0744D7C7AB}" destId="{B771DAD0-53AF-40AF-BD45-E696DD4F16C5}" srcOrd="1" destOrd="0" presId="urn:microsoft.com/office/officeart/2005/8/layout/hierarchy1"/>
    <dgm:cxn modelId="{4F59F053-14A1-4C6B-907D-14D4AFC4AC22}" type="presParOf" srcId="{B771DAD0-53AF-40AF-BD45-E696DD4F16C5}" destId="{332E31C8-FBD8-4E8B-908D-68B4ECC1FAC5}" srcOrd="0" destOrd="0" presId="urn:microsoft.com/office/officeart/2005/8/layout/hierarchy1"/>
    <dgm:cxn modelId="{CCAB8BB9-4C1C-45AC-80DE-302C36F7E238}" type="presParOf" srcId="{332E31C8-FBD8-4E8B-908D-68B4ECC1FAC5}" destId="{A45F3DF8-DDCC-4C1E-87C6-E144B4A00782}" srcOrd="0" destOrd="0" presId="urn:microsoft.com/office/officeart/2005/8/layout/hierarchy1"/>
    <dgm:cxn modelId="{338EF164-0173-466D-9EB7-07631C4F323F}" type="presParOf" srcId="{332E31C8-FBD8-4E8B-908D-68B4ECC1FAC5}" destId="{133EF58B-33EC-45F8-A23E-0E3BAA648957}" srcOrd="1" destOrd="0" presId="urn:microsoft.com/office/officeart/2005/8/layout/hierarchy1"/>
    <dgm:cxn modelId="{00A2A10C-56A4-4E26-A6DC-9F4FCE0B49F9}" type="presParOf" srcId="{B771DAD0-53AF-40AF-BD45-E696DD4F16C5}" destId="{0B0E2793-B90B-4A92-8477-88EB5BD261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1A261-430C-4D63-9F28-A66999BAD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98975-7E1C-4A03-B646-BC3567E7931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основных движениях(</a:t>
          </a:r>
          <a:r>
            <a:rPr lang="ru-RU" sz="1200" b="1" dirty="0" smtClean="0">
              <a:solidFill>
                <a:schemeClr val="tx1"/>
              </a:solidFill>
            </a:rPr>
            <a:t>ходьба, бег ,прыжки , бросание, ловля , метание, ползание и лазание)</a:t>
          </a:r>
          <a:endParaRPr lang="ru-RU" sz="1200" b="1" dirty="0">
            <a:solidFill>
              <a:schemeClr val="tx1"/>
            </a:solidFill>
          </a:endParaRPr>
        </a:p>
      </dgm:t>
    </dgm:pt>
    <dgm:pt modelId="{11CCA7CC-84B8-45A5-9933-330B602D1CDB}" type="parTrans" cxnId="{C66A17E4-F0C1-479A-BF8D-167C79855EEF}">
      <dgm:prSet/>
      <dgm:spPr/>
      <dgm:t>
        <a:bodyPr/>
        <a:lstStyle/>
        <a:p>
          <a:endParaRPr lang="ru-RU"/>
        </a:p>
      </dgm:t>
    </dgm:pt>
    <dgm:pt modelId="{A72CD9E7-1DD4-4B08-A2E1-DB351D05A0CF}" type="sibTrans" cxnId="{C66A17E4-F0C1-479A-BF8D-167C79855EEF}">
      <dgm:prSet/>
      <dgm:spPr/>
      <dgm:t>
        <a:bodyPr/>
        <a:lstStyle/>
        <a:p>
          <a:endParaRPr lang="ru-RU"/>
        </a:p>
      </dgm:t>
    </dgm:pt>
    <dgm:pt modelId="{46D0C823-A7E7-4B7D-B247-0EA8C97FF4A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подвижных играх</a:t>
          </a:r>
          <a:endParaRPr lang="ru-RU" sz="1600" b="1" dirty="0">
            <a:solidFill>
              <a:schemeClr val="tx1"/>
            </a:solidFill>
          </a:endParaRPr>
        </a:p>
      </dgm:t>
    </dgm:pt>
    <dgm:pt modelId="{7F641DB1-50D5-4E61-875E-199CD33A1B92}" type="parTrans" cxnId="{20F2D1F4-692E-41E0-B43F-35A54131633B}">
      <dgm:prSet/>
      <dgm:spPr/>
      <dgm:t>
        <a:bodyPr/>
        <a:lstStyle/>
        <a:p>
          <a:endParaRPr lang="ru-RU"/>
        </a:p>
      </dgm:t>
    </dgm:pt>
    <dgm:pt modelId="{299F7610-17AA-414B-A3EB-AAF9F724502E}" type="sibTrans" cxnId="{20F2D1F4-692E-41E0-B43F-35A54131633B}">
      <dgm:prSet/>
      <dgm:spPr/>
      <dgm:t>
        <a:bodyPr/>
        <a:lstStyle/>
        <a:p>
          <a:endParaRPr lang="ru-RU"/>
        </a:p>
      </dgm:t>
    </dgm:pt>
    <dgm:pt modelId="{AE4B7CCE-26DA-4521-A31B-7D2BDD88E5CD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построениях и перестроениях</a:t>
          </a:r>
          <a:endParaRPr lang="ru-RU" sz="1600" b="1" dirty="0">
            <a:solidFill>
              <a:schemeClr val="tx1"/>
            </a:solidFill>
          </a:endParaRPr>
        </a:p>
      </dgm:t>
    </dgm:pt>
    <dgm:pt modelId="{95BD23B1-C3E3-45CA-BC74-479E068602AB}" type="parTrans" cxnId="{18DB328C-94C5-4071-A9AF-A0C219D630F7}">
      <dgm:prSet/>
      <dgm:spPr/>
      <dgm:t>
        <a:bodyPr/>
        <a:lstStyle/>
        <a:p>
          <a:endParaRPr lang="ru-RU"/>
        </a:p>
      </dgm:t>
    </dgm:pt>
    <dgm:pt modelId="{5CAB23DD-8E24-4557-B879-12E0DC8B0F40}" type="sibTrans" cxnId="{18DB328C-94C5-4071-A9AF-A0C219D630F7}">
      <dgm:prSet/>
      <dgm:spPr/>
      <dgm:t>
        <a:bodyPr/>
        <a:lstStyle/>
        <a:p>
          <a:endParaRPr lang="ru-RU"/>
        </a:p>
      </dgm:t>
    </dgm:pt>
    <dgm:pt modelId="{E4A9F8A1-FC1B-4E73-AF1B-E53D506CC71A}">
      <dgm:prSet custT="1"/>
      <dgm:spPr>
        <a:solidFill>
          <a:srgbClr val="7030A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спортивных упражнениях</a:t>
          </a:r>
          <a:endParaRPr lang="ru-RU" sz="1600" b="1" dirty="0">
            <a:solidFill>
              <a:schemeClr val="tx1"/>
            </a:solidFill>
          </a:endParaRPr>
        </a:p>
      </dgm:t>
    </dgm:pt>
    <dgm:pt modelId="{C0A3DEFF-B935-41AE-A5D5-EBD6DB33062F}" type="parTrans" cxnId="{CE0A0DDF-49A1-4494-B7F2-F759A49FFDB6}">
      <dgm:prSet/>
      <dgm:spPr/>
      <dgm:t>
        <a:bodyPr/>
        <a:lstStyle/>
        <a:p>
          <a:endParaRPr lang="ru-RU"/>
        </a:p>
      </dgm:t>
    </dgm:pt>
    <dgm:pt modelId="{F47E0A61-86C8-42AB-883E-D307FFE2073F}" type="sibTrans" cxnId="{CE0A0DDF-49A1-4494-B7F2-F759A49FFDB6}">
      <dgm:prSet/>
      <dgm:spPr/>
      <dgm:t>
        <a:bodyPr/>
        <a:lstStyle/>
        <a:p>
          <a:endParaRPr lang="ru-RU"/>
        </a:p>
      </dgm:t>
    </dgm:pt>
    <dgm:pt modelId="{FD2C9800-1C91-4F04-9BC1-2F072DD11CF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общеразвивающих</a:t>
          </a:r>
          <a:r>
            <a:rPr lang="ru-RU" sz="1200" b="1" dirty="0" smtClean="0">
              <a:solidFill>
                <a:schemeClr val="tx1"/>
              </a:solidFill>
            </a:rPr>
            <a:t>(для рук и плечевого пояса, для туловища , для ног)</a:t>
          </a:r>
          <a:endParaRPr lang="ru-RU" sz="1200" b="1" dirty="0">
            <a:solidFill>
              <a:schemeClr val="tx1"/>
            </a:solidFill>
          </a:endParaRPr>
        </a:p>
      </dgm:t>
    </dgm:pt>
    <dgm:pt modelId="{E1AB9DCC-6841-4D91-B0B9-E68B60F09E56}" type="parTrans" cxnId="{5DCE0B3D-4554-4E4A-AA1C-262AFDE2B6BF}">
      <dgm:prSet/>
      <dgm:spPr/>
      <dgm:t>
        <a:bodyPr/>
        <a:lstStyle/>
        <a:p>
          <a:endParaRPr lang="ru-RU"/>
        </a:p>
      </dgm:t>
    </dgm:pt>
    <dgm:pt modelId="{3C65A3EE-8B63-49BD-B3EB-BEC03A539E44}" type="sibTrans" cxnId="{5DCE0B3D-4554-4E4A-AA1C-262AFDE2B6BF}">
      <dgm:prSet/>
      <dgm:spPr/>
      <dgm:t>
        <a:bodyPr/>
        <a:lstStyle/>
        <a:p>
          <a:endParaRPr lang="ru-RU"/>
        </a:p>
      </dgm:t>
    </dgm:pt>
    <dgm:pt modelId="{71C4C92C-8CF3-4D0C-8B62-7A7374BF09BE}" type="pres">
      <dgm:prSet presAssocID="{1711A261-430C-4D63-9F28-A66999BAD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44E7C1-F4C3-4936-944E-D71391CCCBD9}" type="pres">
      <dgm:prSet presAssocID="{FD2C9800-1C91-4F04-9BC1-2F072DD11CFC}" presName="parentLin" presStyleCnt="0"/>
      <dgm:spPr/>
    </dgm:pt>
    <dgm:pt modelId="{402B7DDA-9621-4257-A46E-940F52155901}" type="pres">
      <dgm:prSet presAssocID="{FD2C9800-1C91-4F04-9BC1-2F072DD11CF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C14D285-D4DD-4F4E-9946-73B299C8918D}" type="pres">
      <dgm:prSet presAssocID="{FD2C9800-1C91-4F04-9BC1-2F072DD11CFC}" presName="parentText" presStyleLbl="node1" presStyleIdx="0" presStyleCnt="5" custScaleX="90909" custScaleY="90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6F568-D65F-4769-BEC1-BB57E23717DA}" type="pres">
      <dgm:prSet presAssocID="{FD2C9800-1C91-4F04-9BC1-2F072DD11CFC}" presName="negativeSpace" presStyleCnt="0"/>
      <dgm:spPr/>
    </dgm:pt>
    <dgm:pt modelId="{28CC27BC-359C-49B6-97C8-5CCB9DAEBFFA}" type="pres">
      <dgm:prSet presAssocID="{FD2C9800-1C91-4F04-9BC1-2F072DD11CFC}" presName="childText" presStyleLbl="conFgAcc1" presStyleIdx="0" presStyleCnt="5">
        <dgm:presLayoutVars>
          <dgm:bulletEnabled val="1"/>
        </dgm:presLayoutVars>
      </dgm:prSet>
      <dgm:spPr/>
    </dgm:pt>
    <dgm:pt modelId="{7A298751-C19E-42FF-83B0-C9C4442CCF90}" type="pres">
      <dgm:prSet presAssocID="{3C65A3EE-8B63-49BD-B3EB-BEC03A539E44}" presName="spaceBetweenRectangles" presStyleCnt="0"/>
      <dgm:spPr/>
    </dgm:pt>
    <dgm:pt modelId="{D984488D-DE3D-46E5-B892-39F7F16D942B}" type="pres">
      <dgm:prSet presAssocID="{CCB98975-7E1C-4A03-B646-BC3567E7931D}" presName="parentLin" presStyleCnt="0"/>
      <dgm:spPr/>
    </dgm:pt>
    <dgm:pt modelId="{D598B85E-52B2-4456-9499-886A3940A951}" type="pres">
      <dgm:prSet presAssocID="{CCB98975-7E1C-4A03-B646-BC3567E7931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F402A2D-5DF3-4382-8379-6A3142DA95FA}" type="pres">
      <dgm:prSet presAssocID="{CCB98975-7E1C-4A03-B646-BC3567E793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605EE-B533-42B1-B644-A4A7DBF32E3D}" type="pres">
      <dgm:prSet presAssocID="{CCB98975-7E1C-4A03-B646-BC3567E7931D}" presName="negativeSpace" presStyleCnt="0"/>
      <dgm:spPr/>
    </dgm:pt>
    <dgm:pt modelId="{13FED282-97A2-451C-85FB-4E4EADA6CB3D}" type="pres">
      <dgm:prSet presAssocID="{CCB98975-7E1C-4A03-B646-BC3567E7931D}" presName="childText" presStyleLbl="conFgAcc1" presStyleIdx="1" presStyleCnt="5">
        <dgm:presLayoutVars>
          <dgm:bulletEnabled val="1"/>
        </dgm:presLayoutVars>
      </dgm:prSet>
      <dgm:spPr/>
    </dgm:pt>
    <dgm:pt modelId="{86A0D0F9-C03A-49DA-8BF5-7DE2996A5D61}" type="pres">
      <dgm:prSet presAssocID="{A72CD9E7-1DD4-4B08-A2E1-DB351D05A0CF}" presName="spaceBetweenRectangles" presStyleCnt="0"/>
      <dgm:spPr/>
    </dgm:pt>
    <dgm:pt modelId="{7D11DDAE-D966-4D4E-8E58-BFB7BBBEDF7A}" type="pres">
      <dgm:prSet presAssocID="{AE4B7CCE-26DA-4521-A31B-7D2BDD88E5CD}" presName="parentLin" presStyleCnt="0"/>
      <dgm:spPr/>
    </dgm:pt>
    <dgm:pt modelId="{B217A72B-458C-4256-A978-D02DE9DDC996}" type="pres">
      <dgm:prSet presAssocID="{AE4B7CCE-26DA-4521-A31B-7D2BDD88E5C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8800B31-0172-46B1-9EC3-D5BD93DF1F3B}" type="pres">
      <dgm:prSet presAssocID="{AE4B7CCE-26DA-4521-A31B-7D2BDD88E5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7BB13-0BC1-4341-B799-16BE8BE37FE4}" type="pres">
      <dgm:prSet presAssocID="{AE4B7CCE-26DA-4521-A31B-7D2BDD88E5CD}" presName="negativeSpace" presStyleCnt="0"/>
      <dgm:spPr/>
    </dgm:pt>
    <dgm:pt modelId="{2A9008AB-EE3F-4A81-A085-FFBFC40AA97A}" type="pres">
      <dgm:prSet presAssocID="{AE4B7CCE-26DA-4521-A31B-7D2BDD88E5CD}" presName="childText" presStyleLbl="conFgAcc1" presStyleIdx="2" presStyleCnt="5">
        <dgm:presLayoutVars>
          <dgm:bulletEnabled val="1"/>
        </dgm:presLayoutVars>
      </dgm:prSet>
      <dgm:spPr/>
    </dgm:pt>
    <dgm:pt modelId="{50118082-151E-4C1F-8780-1B8EE1C9CA3F}" type="pres">
      <dgm:prSet presAssocID="{5CAB23DD-8E24-4557-B879-12E0DC8B0F40}" presName="spaceBetweenRectangles" presStyleCnt="0"/>
      <dgm:spPr/>
    </dgm:pt>
    <dgm:pt modelId="{DE8AFA8C-37C4-4226-B579-D5302A7C5BCF}" type="pres">
      <dgm:prSet presAssocID="{E4A9F8A1-FC1B-4E73-AF1B-E53D506CC71A}" presName="parentLin" presStyleCnt="0"/>
      <dgm:spPr/>
    </dgm:pt>
    <dgm:pt modelId="{0E20A14F-A5F4-4448-A39A-0D25FC53760F}" type="pres">
      <dgm:prSet presAssocID="{E4A9F8A1-FC1B-4E73-AF1B-E53D506CC71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AB455E1-51E9-43E5-B6B9-59A57C3A0E33}" type="pres">
      <dgm:prSet presAssocID="{E4A9F8A1-FC1B-4E73-AF1B-E53D506CC7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EECE0-D811-4474-8CDE-AA9A90481016}" type="pres">
      <dgm:prSet presAssocID="{E4A9F8A1-FC1B-4E73-AF1B-E53D506CC71A}" presName="negativeSpace" presStyleCnt="0"/>
      <dgm:spPr/>
    </dgm:pt>
    <dgm:pt modelId="{4DEB9AE8-D09D-49C1-A699-832559BC4928}" type="pres">
      <dgm:prSet presAssocID="{E4A9F8A1-FC1B-4E73-AF1B-E53D506CC71A}" presName="childText" presStyleLbl="conFgAcc1" presStyleIdx="3" presStyleCnt="5">
        <dgm:presLayoutVars>
          <dgm:bulletEnabled val="1"/>
        </dgm:presLayoutVars>
      </dgm:prSet>
      <dgm:spPr/>
    </dgm:pt>
    <dgm:pt modelId="{D160A590-67B2-4129-B26B-71917F138218}" type="pres">
      <dgm:prSet presAssocID="{F47E0A61-86C8-42AB-883E-D307FFE2073F}" presName="spaceBetweenRectangles" presStyleCnt="0"/>
      <dgm:spPr/>
    </dgm:pt>
    <dgm:pt modelId="{802013D1-1627-4D6D-8D24-D4A260E1B51A}" type="pres">
      <dgm:prSet presAssocID="{46D0C823-A7E7-4B7D-B247-0EA8C97FF4AE}" presName="parentLin" presStyleCnt="0"/>
      <dgm:spPr/>
    </dgm:pt>
    <dgm:pt modelId="{1A9140BD-7B28-4058-9C2D-108622B62472}" type="pres">
      <dgm:prSet presAssocID="{46D0C823-A7E7-4B7D-B247-0EA8C97FF4A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B46427D-9F1B-49BB-BB65-135554C169C3}" type="pres">
      <dgm:prSet presAssocID="{46D0C823-A7E7-4B7D-B247-0EA8C97FF4A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214A5-2B17-42C4-BF7F-ECA871BE7CD5}" type="pres">
      <dgm:prSet presAssocID="{46D0C823-A7E7-4B7D-B247-0EA8C97FF4AE}" presName="negativeSpace" presStyleCnt="0"/>
      <dgm:spPr/>
    </dgm:pt>
    <dgm:pt modelId="{1F5B552B-9F0C-498C-B387-398C6BA5E917}" type="pres">
      <dgm:prSet presAssocID="{46D0C823-A7E7-4B7D-B247-0EA8C97FF4A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B248AA9-AAB9-411D-BB8C-A802DA2E0299}" type="presOf" srcId="{FD2C9800-1C91-4F04-9BC1-2F072DD11CFC}" destId="{CC14D285-D4DD-4F4E-9946-73B299C8918D}" srcOrd="1" destOrd="0" presId="urn:microsoft.com/office/officeart/2005/8/layout/list1"/>
    <dgm:cxn modelId="{CE0A0DDF-49A1-4494-B7F2-F759A49FFDB6}" srcId="{1711A261-430C-4D63-9F28-A66999BAD8F6}" destId="{E4A9F8A1-FC1B-4E73-AF1B-E53D506CC71A}" srcOrd="3" destOrd="0" parTransId="{C0A3DEFF-B935-41AE-A5D5-EBD6DB33062F}" sibTransId="{F47E0A61-86C8-42AB-883E-D307FFE2073F}"/>
    <dgm:cxn modelId="{C66A17E4-F0C1-479A-BF8D-167C79855EEF}" srcId="{1711A261-430C-4D63-9F28-A66999BAD8F6}" destId="{CCB98975-7E1C-4A03-B646-BC3567E7931D}" srcOrd="1" destOrd="0" parTransId="{11CCA7CC-84B8-45A5-9933-330B602D1CDB}" sibTransId="{A72CD9E7-1DD4-4B08-A2E1-DB351D05A0CF}"/>
    <dgm:cxn modelId="{5325252B-957E-4040-B9C3-96F6A68C490B}" type="presOf" srcId="{AE4B7CCE-26DA-4521-A31B-7D2BDD88E5CD}" destId="{B217A72B-458C-4256-A978-D02DE9DDC996}" srcOrd="0" destOrd="0" presId="urn:microsoft.com/office/officeart/2005/8/layout/list1"/>
    <dgm:cxn modelId="{3EFDB677-8492-4E88-A935-BFAFEDD05F41}" type="presOf" srcId="{E4A9F8A1-FC1B-4E73-AF1B-E53D506CC71A}" destId="{0AB455E1-51E9-43E5-B6B9-59A57C3A0E33}" srcOrd="1" destOrd="0" presId="urn:microsoft.com/office/officeart/2005/8/layout/list1"/>
    <dgm:cxn modelId="{C334D8F9-E6CA-4440-9F20-331C4BA91ECC}" type="presOf" srcId="{46D0C823-A7E7-4B7D-B247-0EA8C97FF4AE}" destId="{8B46427D-9F1B-49BB-BB65-135554C169C3}" srcOrd="1" destOrd="0" presId="urn:microsoft.com/office/officeart/2005/8/layout/list1"/>
    <dgm:cxn modelId="{860F76BE-CD5D-4A4B-A931-08EFB000B22D}" type="presOf" srcId="{E4A9F8A1-FC1B-4E73-AF1B-E53D506CC71A}" destId="{0E20A14F-A5F4-4448-A39A-0D25FC53760F}" srcOrd="0" destOrd="0" presId="urn:microsoft.com/office/officeart/2005/8/layout/list1"/>
    <dgm:cxn modelId="{95F9EA52-1249-40D4-8B83-683B99E0CB55}" type="presOf" srcId="{AE4B7CCE-26DA-4521-A31B-7D2BDD88E5CD}" destId="{68800B31-0172-46B1-9EC3-D5BD93DF1F3B}" srcOrd="1" destOrd="0" presId="urn:microsoft.com/office/officeart/2005/8/layout/list1"/>
    <dgm:cxn modelId="{20F2D1F4-692E-41E0-B43F-35A54131633B}" srcId="{1711A261-430C-4D63-9F28-A66999BAD8F6}" destId="{46D0C823-A7E7-4B7D-B247-0EA8C97FF4AE}" srcOrd="4" destOrd="0" parTransId="{7F641DB1-50D5-4E61-875E-199CD33A1B92}" sibTransId="{299F7610-17AA-414B-A3EB-AAF9F724502E}"/>
    <dgm:cxn modelId="{A46354FB-FDB0-466B-9866-8E36B28BD92A}" type="presOf" srcId="{1711A261-430C-4D63-9F28-A66999BAD8F6}" destId="{71C4C92C-8CF3-4D0C-8B62-7A7374BF09BE}" srcOrd="0" destOrd="0" presId="urn:microsoft.com/office/officeart/2005/8/layout/list1"/>
    <dgm:cxn modelId="{9C8E0F0A-0B72-4335-89E2-C8EA36E33B47}" type="presOf" srcId="{CCB98975-7E1C-4A03-B646-BC3567E7931D}" destId="{4F402A2D-5DF3-4382-8379-6A3142DA95FA}" srcOrd="1" destOrd="0" presId="urn:microsoft.com/office/officeart/2005/8/layout/list1"/>
    <dgm:cxn modelId="{5DCE0B3D-4554-4E4A-AA1C-262AFDE2B6BF}" srcId="{1711A261-430C-4D63-9F28-A66999BAD8F6}" destId="{FD2C9800-1C91-4F04-9BC1-2F072DD11CFC}" srcOrd="0" destOrd="0" parTransId="{E1AB9DCC-6841-4D91-B0B9-E68B60F09E56}" sibTransId="{3C65A3EE-8B63-49BD-B3EB-BEC03A539E44}"/>
    <dgm:cxn modelId="{24745243-A854-4340-B1FA-BA9A16DD544F}" type="presOf" srcId="{46D0C823-A7E7-4B7D-B247-0EA8C97FF4AE}" destId="{1A9140BD-7B28-4058-9C2D-108622B62472}" srcOrd="0" destOrd="0" presId="urn:microsoft.com/office/officeart/2005/8/layout/list1"/>
    <dgm:cxn modelId="{18DB328C-94C5-4071-A9AF-A0C219D630F7}" srcId="{1711A261-430C-4D63-9F28-A66999BAD8F6}" destId="{AE4B7CCE-26DA-4521-A31B-7D2BDD88E5CD}" srcOrd="2" destOrd="0" parTransId="{95BD23B1-C3E3-45CA-BC74-479E068602AB}" sibTransId="{5CAB23DD-8E24-4557-B879-12E0DC8B0F40}"/>
    <dgm:cxn modelId="{72D8D11F-C61D-41F4-B0F1-00618310E92B}" type="presOf" srcId="{FD2C9800-1C91-4F04-9BC1-2F072DD11CFC}" destId="{402B7DDA-9621-4257-A46E-940F52155901}" srcOrd="0" destOrd="0" presId="urn:microsoft.com/office/officeart/2005/8/layout/list1"/>
    <dgm:cxn modelId="{F65EEF2D-0A89-4ED7-BDF7-C574EFB90332}" type="presOf" srcId="{CCB98975-7E1C-4A03-B646-BC3567E7931D}" destId="{D598B85E-52B2-4456-9499-886A3940A951}" srcOrd="0" destOrd="0" presId="urn:microsoft.com/office/officeart/2005/8/layout/list1"/>
    <dgm:cxn modelId="{4CC78C7A-A2B8-441B-8BC3-0261F63D857E}" type="presParOf" srcId="{71C4C92C-8CF3-4D0C-8B62-7A7374BF09BE}" destId="{4744E7C1-F4C3-4936-944E-D71391CCCBD9}" srcOrd="0" destOrd="0" presId="urn:microsoft.com/office/officeart/2005/8/layout/list1"/>
    <dgm:cxn modelId="{AF2619BF-8613-4DEC-ACE6-6C67C44C848B}" type="presParOf" srcId="{4744E7C1-F4C3-4936-944E-D71391CCCBD9}" destId="{402B7DDA-9621-4257-A46E-940F52155901}" srcOrd="0" destOrd="0" presId="urn:microsoft.com/office/officeart/2005/8/layout/list1"/>
    <dgm:cxn modelId="{BFAA690F-DEBE-4DB3-9DF0-78F9ABC949C7}" type="presParOf" srcId="{4744E7C1-F4C3-4936-944E-D71391CCCBD9}" destId="{CC14D285-D4DD-4F4E-9946-73B299C8918D}" srcOrd="1" destOrd="0" presId="urn:microsoft.com/office/officeart/2005/8/layout/list1"/>
    <dgm:cxn modelId="{BAFEE147-7C2F-45B3-8515-D2B3DF6F84E4}" type="presParOf" srcId="{71C4C92C-8CF3-4D0C-8B62-7A7374BF09BE}" destId="{6D56F568-D65F-4769-BEC1-BB57E23717DA}" srcOrd="1" destOrd="0" presId="urn:microsoft.com/office/officeart/2005/8/layout/list1"/>
    <dgm:cxn modelId="{E6A9A7F2-3D7B-48D1-8C6B-A0EAEAB757B8}" type="presParOf" srcId="{71C4C92C-8CF3-4D0C-8B62-7A7374BF09BE}" destId="{28CC27BC-359C-49B6-97C8-5CCB9DAEBFFA}" srcOrd="2" destOrd="0" presId="urn:microsoft.com/office/officeart/2005/8/layout/list1"/>
    <dgm:cxn modelId="{122CA59E-1E13-4F52-83FB-E6E79D8447E1}" type="presParOf" srcId="{71C4C92C-8CF3-4D0C-8B62-7A7374BF09BE}" destId="{7A298751-C19E-42FF-83B0-C9C4442CCF90}" srcOrd="3" destOrd="0" presId="urn:microsoft.com/office/officeart/2005/8/layout/list1"/>
    <dgm:cxn modelId="{9B5B9D05-B057-4AFB-AA7B-81AD6D4BFFEC}" type="presParOf" srcId="{71C4C92C-8CF3-4D0C-8B62-7A7374BF09BE}" destId="{D984488D-DE3D-46E5-B892-39F7F16D942B}" srcOrd="4" destOrd="0" presId="urn:microsoft.com/office/officeart/2005/8/layout/list1"/>
    <dgm:cxn modelId="{02BFADF3-4697-472F-B921-18FD6080A412}" type="presParOf" srcId="{D984488D-DE3D-46E5-B892-39F7F16D942B}" destId="{D598B85E-52B2-4456-9499-886A3940A951}" srcOrd="0" destOrd="0" presId="urn:microsoft.com/office/officeart/2005/8/layout/list1"/>
    <dgm:cxn modelId="{C4E1547E-3CC5-48DF-95D7-3C70C9E0510C}" type="presParOf" srcId="{D984488D-DE3D-46E5-B892-39F7F16D942B}" destId="{4F402A2D-5DF3-4382-8379-6A3142DA95FA}" srcOrd="1" destOrd="0" presId="urn:microsoft.com/office/officeart/2005/8/layout/list1"/>
    <dgm:cxn modelId="{8EFAD28B-C820-450A-A1AB-E9DB0D3F54DF}" type="presParOf" srcId="{71C4C92C-8CF3-4D0C-8B62-7A7374BF09BE}" destId="{14A605EE-B533-42B1-B644-A4A7DBF32E3D}" srcOrd="5" destOrd="0" presId="urn:microsoft.com/office/officeart/2005/8/layout/list1"/>
    <dgm:cxn modelId="{871CA80F-214E-450D-BFA9-56C74003BBD9}" type="presParOf" srcId="{71C4C92C-8CF3-4D0C-8B62-7A7374BF09BE}" destId="{13FED282-97A2-451C-85FB-4E4EADA6CB3D}" srcOrd="6" destOrd="0" presId="urn:microsoft.com/office/officeart/2005/8/layout/list1"/>
    <dgm:cxn modelId="{A77E1C5C-659A-4E68-A089-D37406C7DEB3}" type="presParOf" srcId="{71C4C92C-8CF3-4D0C-8B62-7A7374BF09BE}" destId="{86A0D0F9-C03A-49DA-8BF5-7DE2996A5D61}" srcOrd="7" destOrd="0" presId="urn:microsoft.com/office/officeart/2005/8/layout/list1"/>
    <dgm:cxn modelId="{22D4AD25-B4C3-4AD2-B0FE-9B86A62352A0}" type="presParOf" srcId="{71C4C92C-8CF3-4D0C-8B62-7A7374BF09BE}" destId="{7D11DDAE-D966-4D4E-8E58-BFB7BBBEDF7A}" srcOrd="8" destOrd="0" presId="urn:microsoft.com/office/officeart/2005/8/layout/list1"/>
    <dgm:cxn modelId="{FA2C52FD-3D94-494B-B84D-C575F50CF9EB}" type="presParOf" srcId="{7D11DDAE-D966-4D4E-8E58-BFB7BBBEDF7A}" destId="{B217A72B-458C-4256-A978-D02DE9DDC996}" srcOrd="0" destOrd="0" presId="urn:microsoft.com/office/officeart/2005/8/layout/list1"/>
    <dgm:cxn modelId="{5682DB73-A4E5-4C3F-B219-E4E28D75B544}" type="presParOf" srcId="{7D11DDAE-D966-4D4E-8E58-BFB7BBBEDF7A}" destId="{68800B31-0172-46B1-9EC3-D5BD93DF1F3B}" srcOrd="1" destOrd="0" presId="urn:microsoft.com/office/officeart/2005/8/layout/list1"/>
    <dgm:cxn modelId="{049A3084-C6F6-486D-B186-D7EC4E5A695C}" type="presParOf" srcId="{71C4C92C-8CF3-4D0C-8B62-7A7374BF09BE}" destId="{7817BB13-0BC1-4341-B799-16BE8BE37FE4}" srcOrd="9" destOrd="0" presId="urn:microsoft.com/office/officeart/2005/8/layout/list1"/>
    <dgm:cxn modelId="{998BE08C-E8CC-42EB-8BFE-1AC62607DDA1}" type="presParOf" srcId="{71C4C92C-8CF3-4D0C-8B62-7A7374BF09BE}" destId="{2A9008AB-EE3F-4A81-A085-FFBFC40AA97A}" srcOrd="10" destOrd="0" presId="urn:microsoft.com/office/officeart/2005/8/layout/list1"/>
    <dgm:cxn modelId="{57DBBFC8-0C27-40EF-B070-B5FE3D7CE6B0}" type="presParOf" srcId="{71C4C92C-8CF3-4D0C-8B62-7A7374BF09BE}" destId="{50118082-151E-4C1F-8780-1B8EE1C9CA3F}" srcOrd="11" destOrd="0" presId="urn:microsoft.com/office/officeart/2005/8/layout/list1"/>
    <dgm:cxn modelId="{E0E565D7-DB87-4563-9EF2-0E691202DF6F}" type="presParOf" srcId="{71C4C92C-8CF3-4D0C-8B62-7A7374BF09BE}" destId="{DE8AFA8C-37C4-4226-B579-D5302A7C5BCF}" srcOrd="12" destOrd="0" presId="urn:microsoft.com/office/officeart/2005/8/layout/list1"/>
    <dgm:cxn modelId="{D314E52C-E3A6-4968-A955-B930CE8E098C}" type="presParOf" srcId="{DE8AFA8C-37C4-4226-B579-D5302A7C5BCF}" destId="{0E20A14F-A5F4-4448-A39A-0D25FC53760F}" srcOrd="0" destOrd="0" presId="urn:microsoft.com/office/officeart/2005/8/layout/list1"/>
    <dgm:cxn modelId="{8D2387E7-1C45-48CB-A657-1BC59A1F1CE4}" type="presParOf" srcId="{DE8AFA8C-37C4-4226-B579-D5302A7C5BCF}" destId="{0AB455E1-51E9-43E5-B6B9-59A57C3A0E33}" srcOrd="1" destOrd="0" presId="urn:microsoft.com/office/officeart/2005/8/layout/list1"/>
    <dgm:cxn modelId="{31399BC6-8B63-4B95-8E2C-138E5F47FA21}" type="presParOf" srcId="{71C4C92C-8CF3-4D0C-8B62-7A7374BF09BE}" destId="{2CCEECE0-D811-4474-8CDE-AA9A90481016}" srcOrd="13" destOrd="0" presId="urn:microsoft.com/office/officeart/2005/8/layout/list1"/>
    <dgm:cxn modelId="{3469DE77-1587-4E5A-8FCD-C1BCC59D1C49}" type="presParOf" srcId="{71C4C92C-8CF3-4D0C-8B62-7A7374BF09BE}" destId="{4DEB9AE8-D09D-49C1-A699-832559BC4928}" srcOrd="14" destOrd="0" presId="urn:microsoft.com/office/officeart/2005/8/layout/list1"/>
    <dgm:cxn modelId="{1FCC3412-4652-4532-907D-4FDD36A8AD07}" type="presParOf" srcId="{71C4C92C-8CF3-4D0C-8B62-7A7374BF09BE}" destId="{D160A590-67B2-4129-B26B-71917F138218}" srcOrd="15" destOrd="0" presId="urn:microsoft.com/office/officeart/2005/8/layout/list1"/>
    <dgm:cxn modelId="{38CBE721-7927-4C23-A7C6-B2EBCCA123E8}" type="presParOf" srcId="{71C4C92C-8CF3-4D0C-8B62-7A7374BF09BE}" destId="{802013D1-1627-4D6D-8D24-D4A260E1B51A}" srcOrd="16" destOrd="0" presId="urn:microsoft.com/office/officeart/2005/8/layout/list1"/>
    <dgm:cxn modelId="{646A7F23-3720-4E8D-B3F9-912EC2F0BC0F}" type="presParOf" srcId="{802013D1-1627-4D6D-8D24-D4A260E1B51A}" destId="{1A9140BD-7B28-4058-9C2D-108622B62472}" srcOrd="0" destOrd="0" presId="urn:microsoft.com/office/officeart/2005/8/layout/list1"/>
    <dgm:cxn modelId="{90792F77-9F8D-4A9C-857F-8DF546BFF6A7}" type="presParOf" srcId="{802013D1-1627-4D6D-8D24-D4A260E1B51A}" destId="{8B46427D-9F1B-49BB-BB65-135554C169C3}" srcOrd="1" destOrd="0" presId="urn:microsoft.com/office/officeart/2005/8/layout/list1"/>
    <dgm:cxn modelId="{45C374C0-9F39-45C5-B389-89BB8C23E32B}" type="presParOf" srcId="{71C4C92C-8CF3-4D0C-8B62-7A7374BF09BE}" destId="{EFF214A5-2B17-42C4-BF7F-ECA871BE7CD5}" srcOrd="17" destOrd="0" presId="urn:microsoft.com/office/officeart/2005/8/layout/list1"/>
    <dgm:cxn modelId="{4D48F20E-735D-4E29-806A-0889DE7370A3}" type="presParOf" srcId="{71C4C92C-8CF3-4D0C-8B62-7A7374BF09BE}" destId="{1F5B552B-9F0C-498C-B387-398C6BA5E91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65BBC-56FB-4007-A37D-131EDCCB2F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D1EE50-0D8A-406C-ADF0-EC8F54B0BF2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Контрастное воздушное закаливание(</a:t>
          </a:r>
          <a:r>
            <a:rPr lang="ru-RU" sz="1400" b="1" dirty="0" smtClean="0">
              <a:solidFill>
                <a:schemeClr val="tx1"/>
              </a:solidFill>
            </a:rPr>
            <a:t>из теплого в «холодное»)</a:t>
          </a:r>
          <a:endParaRPr lang="ru-RU" sz="1400" b="1" dirty="0">
            <a:solidFill>
              <a:schemeClr val="tx1"/>
            </a:solidFill>
          </a:endParaRPr>
        </a:p>
      </dgm:t>
    </dgm:pt>
    <dgm:pt modelId="{B9369C9B-0982-450D-83FE-622D91294B17}" type="parTrans" cxnId="{5B07668B-1845-4F0B-B6B7-DF00A1094B02}">
      <dgm:prSet/>
      <dgm:spPr/>
      <dgm:t>
        <a:bodyPr/>
        <a:lstStyle/>
        <a:p>
          <a:endParaRPr lang="ru-RU"/>
        </a:p>
      </dgm:t>
    </dgm:pt>
    <dgm:pt modelId="{AE31A970-51B5-4178-8A6D-1218C92D7F52}" type="sibTrans" cxnId="{5B07668B-1845-4F0B-B6B7-DF00A1094B02}">
      <dgm:prSet/>
      <dgm:spPr/>
      <dgm:t>
        <a:bodyPr/>
        <a:lstStyle/>
        <a:p>
          <a:endParaRPr lang="ru-RU"/>
        </a:p>
      </dgm:t>
    </dgm:pt>
    <dgm:pt modelId="{83EBA17B-CF85-4840-AA01-DBACF83EFAB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Хождение  босиком</a:t>
          </a:r>
          <a:endParaRPr lang="ru-RU" sz="1800" b="1" dirty="0">
            <a:solidFill>
              <a:schemeClr val="tx1"/>
            </a:solidFill>
          </a:endParaRPr>
        </a:p>
      </dgm:t>
    </dgm:pt>
    <dgm:pt modelId="{795DBDDD-90AC-4141-9DA0-C734004BEDD1}" type="parTrans" cxnId="{641062DA-4F00-473C-B941-01F7D8CCCAA5}">
      <dgm:prSet/>
      <dgm:spPr/>
      <dgm:t>
        <a:bodyPr/>
        <a:lstStyle/>
        <a:p>
          <a:endParaRPr lang="ru-RU"/>
        </a:p>
      </dgm:t>
    </dgm:pt>
    <dgm:pt modelId="{84650DF0-6DC1-4CF8-89D9-5740FAEF138D}" type="sibTrans" cxnId="{641062DA-4F00-473C-B941-01F7D8CCCAA5}">
      <dgm:prSet/>
      <dgm:spPr/>
      <dgm:t>
        <a:bodyPr/>
        <a:lstStyle/>
        <a:p>
          <a:endParaRPr lang="ru-RU"/>
        </a:p>
      </dgm:t>
    </dgm:pt>
    <dgm:pt modelId="{756F457B-442D-4713-A48F-BE70B232456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Полоскание горла прохладной кипяченной  водой</a:t>
          </a:r>
          <a:endParaRPr lang="ru-RU" sz="1800" b="1" dirty="0">
            <a:solidFill>
              <a:schemeClr val="tx1"/>
            </a:solidFill>
          </a:endParaRPr>
        </a:p>
      </dgm:t>
    </dgm:pt>
    <dgm:pt modelId="{6F8A5758-6016-413A-AEF8-273292C34B6A}" type="parTrans" cxnId="{5554DA52-2710-4529-A96D-4968CE4AE6D5}">
      <dgm:prSet/>
      <dgm:spPr/>
      <dgm:t>
        <a:bodyPr/>
        <a:lstStyle/>
        <a:p>
          <a:endParaRPr lang="ru-RU"/>
        </a:p>
      </dgm:t>
    </dgm:pt>
    <dgm:pt modelId="{70CF7742-5B6F-4C38-875A-4EB94BAD6EAC}" type="sibTrans" cxnId="{5554DA52-2710-4529-A96D-4968CE4AE6D5}">
      <dgm:prSet/>
      <dgm:spPr/>
      <dgm:t>
        <a:bodyPr/>
        <a:lstStyle/>
        <a:p>
          <a:endParaRPr lang="ru-RU"/>
        </a:p>
      </dgm:t>
    </dgm:pt>
    <dgm:pt modelId="{92748A21-1843-44F4-A609-32D5F0DC446D}">
      <dgm:prSet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Контрастный душ</a:t>
          </a:r>
          <a:r>
            <a:rPr lang="ru-RU" sz="1400" b="1" dirty="0" smtClean="0">
              <a:solidFill>
                <a:schemeClr val="tx1"/>
              </a:solidFill>
            </a:rPr>
            <a:t>(обливание ног)</a:t>
          </a:r>
          <a:endParaRPr lang="ru-RU" sz="1400" b="1" dirty="0">
            <a:solidFill>
              <a:schemeClr val="tx1"/>
            </a:solidFill>
          </a:endParaRPr>
        </a:p>
      </dgm:t>
    </dgm:pt>
    <dgm:pt modelId="{29C5855D-7AD3-4399-9CD4-6EAB194C4D2C}" type="parTrans" cxnId="{DAA729A1-0D2E-46AE-BC41-4C78762694D6}">
      <dgm:prSet/>
      <dgm:spPr/>
      <dgm:t>
        <a:bodyPr/>
        <a:lstStyle/>
        <a:p>
          <a:endParaRPr lang="ru-RU"/>
        </a:p>
      </dgm:t>
    </dgm:pt>
    <dgm:pt modelId="{82A3ECE6-F842-4482-8ACA-A71103AA99C5}" type="sibTrans" cxnId="{DAA729A1-0D2E-46AE-BC41-4C78762694D6}">
      <dgm:prSet/>
      <dgm:spPr/>
      <dgm:t>
        <a:bodyPr/>
        <a:lstStyle/>
        <a:p>
          <a:endParaRPr lang="ru-RU"/>
        </a:p>
      </dgm:t>
    </dgm:pt>
    <dgm:pt modelId="{8040BA95-17F1-4EE9-A7ED-11AE742FE6DC}" type="pres">
      <dgm:prSet presAssocID="{E0E65BBC-56FB-4007-A37D-131EDCCB2F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CDA7B-43CB-49D8-8430-7A2CA1A4B6A5}" type="pres">
      <dgm:prSet presAssocID="{18D1EE50-0D8A-406C-ADF0-EC8F54B0BF23}" presName="parentLin" presStyleCnt="0"/>
      <dgm:spPr/>
    </dgm:pt>
    <dgm:pt modelId="{A99FFE5A-7E70-434B-B0FE-503DD25D49B5}" type="pres">
      <dgm:prSet presAssocID="{18D1EE50-0D8A-406C-ADF0-EC8F54B0BF2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33DA44C-DC3D-4992-AA8C-EB654ECD0697}" type="pres">
      <dgm:prSet presAssocID="{18D1EE50-0D8A-406C-ADF0-EC8F54B0BF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074A5-B811-4966-A4BB-72FF804F7C9E}" type="pres">
      <dgm:prSet presAssocID="{18D1EE50-0D8A-406C-ADF0-EC8F54B0BF23}" presName="negativeSpace" presStyleCnt="0"/>
      <dgm:spPr/>
    </dgm:pt>
    <dgm:pt modelId="{6D8E6C6E-7FBB-40C7-868D-0DA8CC75B16E}" type="pres">
      <dgm:prSet presAssocID="{18D1EE50-0D8A-406C-ADF0-EC8F54B0BF23}" presName="childText" presStyleLbl="conFgAcc1" presStyleIdx="0" presStyleCnt="4">
        <dgm:presLayoutVars>
          <dgm:bulletEnabled val="1"/>
        </dgm:presLayoutVars>
      </dgm:prSet>
      <dgm:spPr/>
    </dgm:pt>
    <dgm:pt modelId="{09DE2F71-6CBE-4599-ADB4-44AF7160E349}" type="pres">
      <dgm:prSet presAssocID="{AE31A970-51B5-4178-8A6D-1218C92D7F52}" presName="spaceBetweenRectangles" presStyleCnt="0"/>
      <dgm:spPr/>
    </dgm:pt>
    <dgm:pt modelId="{6C954C41-8A05-4949-BDB5-256D750C5716}" type="pres">
      <dgm:prSet presAssocID="{83EBA17B-CF85-4840-AA01-DBACF83EFABE}" presName="parentLin" presStyleCnt="0"/>
      <dgm:spPr/>
    </dgm:pt>
    <dgm:pt modelId="{DD90ECEF-841C-4997-BED7-4DE21D8CD169}" type="pres">
      <dgm:prSet presAssocID="{83EBA17B-CF85-4840-AA01-DBACF83EFAB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B0E5AD3-27CE-454B-8958-F7E8ECE16FE4}" type="pres">
      <dgm:prSet presAssocID="{83EBA17B-CF85-4840-AA01-DBACF83EFA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A1D19-3905-47F3-B60F-88C213FCF1A8}" type="pres">
      <dgm:prSet presAssocID="{83EBA17B-CF85-4840-AA01-DBACF83EFABE}" presName="negativeSpace" presStyleCnt="0"/>
      <dgm:spPr/>
    </dgm:pt>
    <dgm:pt modelId="{8F8EC9F0-6EC4-403C-8479-3E29960DCC30}" type="pres">
      <dgm:prSet presAssocID="{83EBA17B-CF85-4840-AA01-DBACF83EFABE}" presName="childText" presStyleLbl="conFgAcc1" presStyleIdx="1" presStyleCnt="4">
        <dgm:presLayoutVars>
          <dgm:bulletEnabled val="1"/>
        </dgm:presLayoutVars>
      </dgm:prSet>
      <dgm:spPr/>
    </dgm:pt>
    <dgm:pt modelId="{17FB5B56-1939-453A-934A-B05CF91A8F3E}" type="pres">
      <dgm:prSet presAssocID="{84650DF0-6DC1-4CF8-89D9-5740FAEF138D}" presName="spaceBetweenRectangles" presStyleCnt="0"/>
      <dgm:spPr/>
    </dgm:pt>
    <dgm:pt modelId="{6D9B72AF-35F5-4DD1-92E0-8CDB3E74CF2D}" type="pres">
      <dgm:prSet presAssocID="{756F457B-442D-4713-A48F-BE70B232456E}" presName="parentLin" presStyleCnt="0"/>
      <dgm:spPr/>
    </dgm:pt>
    <dgm:pt modelId="{50A53594-8CA3-4D01-B6BE-0D0C0DBD951B}" type="pres">
      <dgm:prSet presAssocID="{756F457B-442D-4713-A48F-BE70B232456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2B5A5AD-47B5-495A-8F46-8421940584AC}" type="pres">
      <dgm:prSet presAssocID="{756F457B-442D-4713-A48F-BE70B232456E}" presName="parentText" presStyleLbl="node1" presStyleIdx="2" presStyleCnt="4" custLinFactNeighborX="2262" custLinFactNeighborY="5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3B0CC-29C6-40B9-A607-2B357928D370}" type="pres">
      <dgm:prSet presAssocID="{756F457B-442D-4713-A48F-BE70B232456E}" presName="negativeSpace" presStyleCnt="0"/>
      <dgm:spPr/>
    </dgm:pt>
    <dgm:pt modelId="{33624791-B271-4856-9195-9179B61168C6}" type="pres">
      <dgm:prSet presAssocID="{756F457B-442D-4713-A48F-BE70B232456E}" presName="childText" presStyleLbl="conFgAcc1" presStyleIdx="2" presStyleCnt="4">
        <dgm:presLayoutVars>
          <dgm:bulletEnabled val="1"/>
        </dgm:presLayoutVars>
      </dgm:prSet>
      <dgm:spPr/>
    </dgm:pt>
    <dgm:pt modelId="{2A3BBBD9-DD45-4D5D-8457-910DDBFAE473}" type="pres">
      <dgm:prSet presAssocID="{70CF7742-5B6F-4C38-875A-4EB94BAD6EAC}" presName="spaceBetweenRectangles" presStyleCnt="0"/>
      <dgm:spPr/>
    </dgm:pt>
    <dgm:pt modelId="{73BFDEC7-CF37-43EC-97B1-C995FA6380EC}" type="pres">
      <dgm:prSet presAssocID="{92748A21-1843-44F4-A609-32D5F0DC446D}" presName="parentLin" presStyleCnt="0"/>
      <dgm:spPr/>
    </dgm:pt>
    <dgm:pt modelId="{5039E685-B7B7-4009-8AF5-FA6742AECF00}" type="pres">
      <dgm:prSet presAssocID="{92748A21-1843-44F4-A609-32D5F0DC446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1CDF0B4-81E4-4E91-B82D-2439B3CECC95}" type="pres">
      <dgm:prSet presAssocID="{92748A21-1843-44F4-A609-32D5F0DC446D}" presName="parentText" presStyleLbl="node1" presStyleIdx="3" presStyleCnt="4" custLinFactNeighborX="-21362" custLinFactNeighborY="5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49A8B-17EE-4E38-9C31-E4ACFE53311B}" type="pres">
      <dgm:prSet presAssocID="{92748A21-1843-44F4-A609-32D5F0DC446D}" presName="negativeSpace" presStyleCnt="0"/>
      <dgm:spPr/>
    </dgm:pt>
    <dgm:pt modelId="{10B02DE8-3DEF-4E82-94F2-E497408C6E67}" type="pres">
      <dgm:prSet presAssocID="{92748A21-1843-44F4-A609-32D5F0DC44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11CECD-E022-4488-AEC7-F03C41040848}" type="presOf" srcId="{756F457B-442D-4713-A48F-BE70B232456E}" destId="{12B5A5AD-47B5-495A-8F46-8421940584AC}" srcOrd="1" destOrd="0" presId="urn:microsoft.com/office/officeart/2005/8/layout/list1"/>
    <dgm:cxn modelId="{5B07668B-1845-4F0B-B6B7-DF00A1094B02}" srcId="{E0E65BBC-56FB-4007-A37D-131EDCCB2F70}" destId="{18D1EE50-0D8A-406C-ADF0-EC8F54B0BF23}" srcOrd="0" destOrd="0" parTransId="{B9369C9B-0982-450D-83FE-622D91294B17}" sibTransId="{AE31A970-51B5-4178-8A6D-1218C92D7F52}"/>
    <dgm:cxn modelId="{290E71CF-CFCF-489A-B86B-1968DF03C0E5}" type="presOf" srcId="{92748A21-1843-44F4-A609-32D5F0DC446D}" destId="{E1CDF0B4-81E4-4E91-B82D-2439B3CECC95}" srcOrd="1" destOrd="0" presId="urn:microsoft.com/office/officeart/2005/8/layout/list1"/>
    <dgm:cxn modelId="{391E904B-A7A0-4C87-9507-666FC4767295}" type="presOf" srcId="{756F457B-442D-4713-A48F-BE70B232456E}" destId="{50A53594-8CA3-4D01-B6BE-0D0C0DBD951B}" srcOrd="0" destOrd="0" presId="urn:microsoft.com/office/officeart/2005/8/layout/list1"/>
    <dgm:cxn modelId="{4D26DB0F-9D51-4154-B296-DB1E9C1F6BD3}" type="presOf" srcId="{18D1EE50-0D8A-406C-ADF0-EC8F54B0BF23}" destId="{A99FFE5A-7E70-434B-B0FE-503DD25D49B5}" srcOrd="0" destOrd="0" presId="urn:microsoft.com/office/officeart/2005/8/layout/list1"/>
    <dgm:cxn modelId="{641062DA-4F00-473C-B941-01F7D8CCCAA5}" srcId="{E0E65BBC-56FB-4007-A37D-131EDCCB2F70}" destId="{83EBA17B-CF85-4840-AA01-DBACF83EFABE}" srcOrd="1" destOrd="0" parTransId="{795DBDDD-90AC-4141-9DA0-C734004BEDD1}" sibTransId="{84650DF0-6DC1-4CF8-89D9-5740FAEF138D}"/>
    <dgm:cxn modelId="{3D758DEB-84A9-4A80-8B40-5904910588A6}" type="presOf" srcId="{83EBA17B-CF85-4840-AA01-DBACF83EFABE}" destId="{9B0E5AD3-27CE-454B-8958-F7E8ECE16FE4}" srcOrd="1" destOrd="0" presId="urn:microsoft.com/office/officeart/2005/8/layout/list1"/>
    <dgm:cxn modelId="{AB6187A0-9446-45F9-B9DA-0D6A1332ADD1}" type="presOf" srcId="{E0E65BBC-56FB-4007-A37D-131EDCCB2F70}" destId="{8040BA95-17F1-4EE9-A7ED-11AE742FE6DC}" srcOrd="0" destOrd="0" presId="urn:microsoft.com/office/officeart/2005/8/layout/list1"/>
    <dgm:cxn modelId="{5155D624-E770-4C11-84AD-5E4BCC673342}" type="presOf" srcId="{83EBA17B-CF85-4840-AA01-DBACF83EFABE}" destId="{DD90ECEF-841C-4997-BED7-4DE21D8CD169}" srcOrd="0" destOrd="0" presId="urn:microsoft.com/office/officeart/2005/8/layout/list1"/>
    <dgm:cxn modelId="{5554DA52-2710-4529-A96D-4968CE4AE6D5}" srcId="{E0E65BBC-56FB-4007-A37D-131EDCCB2F70}" destId="{756F457B-442D-4713-A48F-BE70B232456E}" srcOrd="2" destOrd="0" parTransId="{6F8A5758-6016-413A-AEF8-273292C34B6A}" sibTransId="{70CF7742-5B6F-4C38-875A-4EB94BAD6EAC}"/>
    <dgm:cxn modelId="{DAA729A1-0D2E-46AE-BC41-4C78762694D6}" srcId="{E0E65BBC-56FB-4007-A37D-131EDCCB2F70}" destId="{92748A21-1843-44F4-A609-32D5F0DC446D}" srcOrd="3" destOrd="0" parTransId="{29C5855D-7AD3-4399-9CD4-6EAB194C4D2C}" sibTransId="{82A3ECE6-F842-4482-8ACA-A71103AA99C5}"/>
    <dgm:cxn modelId="{D460C8CB-6C69-4833-B1B4-689C9DE17967}" type="presOf" srcId="{92748A21-1843-44F4-A609-32D5F0DC446D}" destId="{5039E685-B7B7-4009-8AF5-FA6742AECF00}" srcOrd="0" destOrd="0" presId="urn:microsoft.com/office/officeart/2005/8/layout/list1"/>
    <dgm:cxn modelId="{BA8B1B7D-117A-4AC7-9084-6BB790AECE6E}" type="presOf" srcId="{18D1EE50-0D8A-406C-ADF0-EC8F54B0BF23}" destId="{233DA44C-DC3D-4992-AA8C-EB654ECD0697}" srcOrd="1" destOrd="0" presId="urn:microsoft.com/office/officeart/2005/8/layout/list1"/>
    <dgm:cxn modelId="{3F08E122-F2B0-4E51-8E02-8D1DA3ABB91D}" type="presParOf" srcId="{8040BA95-17F1-4EE9-A7ED-11AE742FE6DC}" destId="{267CDA7B-43CB-49D8-8430-7A2CA1A4B6A5}" srcOrd="0" destOrd="0" presId="urn:microsoft.com/office/officeart/2005/8/layout/list1"/>
    <dgm:cxn modelId="{280E6934-1B64-429D-A953-EB58C2D3D77C}" type="presParOf" srcId="{267CDA7B-43CB-49D8-8430-7A2CA1A4B6A5}" destId="{A99FFE5A-7E70-434B-B0FE-503DD25D49B5}" srcOrd="0" destOrd="0" presId="urn:microsoft.com/office/officeart/2005/8/layout/list1"/>
    <dgm:cxn modelId="{BBFA3D7A-5D81-45A7-A984-1615D876CFBA}" type="presParOf" srcId="{267CDA7B-43CB-49D8-8430-7A2CA1A4B6A5}" destId="{233DA44C-DC3D-4992-AA8C-EB654ECD0697}" srcOrd="1" destOrd="0" presId="urn:microsoft.com/office/officeart/2005/8/layout/list1"/>
    <dgm:cxn modelId="{901C5FD2-B93F-492C-897F-FE23981ABA02}" type="presParOf" srcId="{8040BA95-17F1-4EE9-A7ED-11AE742FE6DC}" destId="{722074A5-B811-4966-A4BB-72FF804F7C9E}" srcOrd="1" destOrd="0" presId="urn:microsoft.com/office/officeart/2005/8/layout/list1"/>
    <dgm:cxn modelId="{5C6A4AEF-35A3-43B9-A694-C90E548E9006}" type="presParOf" srcId="{8040BA95-17F1-4EE9-A7ED-11AE742FE6DC}" destId="{6D8E6C6E-7FBB-40C7-868D-0DA8CC75B16E}" srcOrd="2" destOrd="0" presId="urn:microsoft.com/office/officeart/2005/8/layout/list1"/>
    <dgm:cxn modelId="{29F39EA0-C5B7-4462-B4BD-94BF5481FB5E}" type="presParOf" srcId="{8040BA95-17F1-4EE9-A7ED-11AE742FE6DC}" destId="{09DE2F71-6CBE-4599-ADB4-44AF7160E349}" srcOrd="3" destOrd="0" presId="urn:microsoft.com/office/officeart/2005/8/layout/list1"/>
    <dgm:cxn modelId="{F6F715D6-726F-4B24-9748-D27090F120A8}" type="presParOf" srcId="{8040BA95-17F1-4EE9-A7ED-11AE742FE6DC}" destId="{6C954C41-8A05-4949-BDB5-256D750C5716}" srcOrd="4" destOrd="0" presId="urn:microsoft.com/office/officeart/2005/8/layout/list1"/>
    <dgm:cxn modelId="{F85599FC-4A83-45D3-9751-F09680EA1B83}" type="presParOf" srcId="{6C954C41-8A05-4949-BDB5-256D750C5716}" destId="{DD90ECEF-841C-4997-BED7-4DE21D8CD169}" srcOrd="0" destOrd="0" presId="urn:microsoft.com/office/officeart/2005/8/layout/list1"/>
    <dgm:cxn modelId="{88FDA6D3-9A34-4369-9CC7-FFF978681240}" type="presParOf" srcId="{6C954C41-8A05-4949-BDB5-256D750C5716}" destId="{9B0E5AD3-27CE-454B-8958-F7E8ECE16FE4}" srcOrd="1" destOrd="0" presId="urn:microsoft.com/office/officeart/2005/8/layout/list1"/>
    <dgm:cxn modelId="{9190DC87-4552-401E-A338-BF1F91980BEE}" type="presParOf" srcId="{8040BA95-17F1-4EE9-A7ED-11AE742FE6DC}" destId="{275A1D19-3905-47F3-B60F-88C213FCF1A8}" srcOrd="5" destOrd="0" presId="urn:microsoft.com/office/officeart/2005/8/layout/list1"/>
    <dgm:cxn modelId="{033F3BBC-087B-49A9-9F82-DFE7E5CBE56B}" type="presParOf" srcId="{8040BA95-17F1-4EE9-A7ED-11AE742FE6DC}" destId="{8F8EC9F0-6EC4-403C-8479-3E29960DCC30}" srcOrd="6" destOrd="0" presId="urn:microsoft.com/office/officeart/2005/8/layout/list1"/>
    <dgm:cxn modelId="{6D57531E-69B5-4B19-8E22-3C4CE2A14D2F}" type="presParOf" srcId="{8040BA95-17F1-4EE9-A7ED-11AE742FE6DC}" destId="{17FB5B56-1939-453A-934A-B05CF91A8F3E}" srcOrd="7" destOrd="0" presId="urn:microsoft.com/office/officeart/2005/8/layout/list1"/>
    <dgm:cxn modelId="{D668E909-5673-4A34-8CB6-21EBC0AA70E0}" type="presParOf" srcId="{8040BA95-17F1-4EE9-A7ED-11AE742FE6DC}" destId="{6D9B72AF-35F5-4DD1-92E0-8CDB3E74CF2D}" srcOrd="8" destOrd="0" presId="urn:microsoft.com/office/officeart/2005/8/layout/list1"/>
    <dgm:cxn modelId="{FE60B5C5-B61F-414D-909A-6A6C0D1C1594}" type="presParOf" srcId="{6D9B72AF-35F5-4DD1-92E0-8CDB3E74CF2D}" destId="{50A53594-8CA3-4D01-B6BE-0D0C0DBD951B}" srcOrd="0" destOrd="0" presId="urn:microsoft.com/office/officeart/2005/8/layout/list1"/>
    <dgm:cxn modelId="{C88F0694-578F-410C-B170-C9FEBCF7E07D}" type="presParOf" srcId="{6D9B72AF-35F5-4DD1-92E0-8CDB3E74CF2D}" destId="{12B5A5AD-47B5-495A-8F46-8421940584AC}" srcOrd="1" destOrd="0" presId="urn:microsoft.com/office/officeart/2005/8/layout/list1"/>
    <dgm:cxn modelId="{28426CB8-46BD-4189-ACAD-750B19D3B490}" type="presParOf" srcId="{8040BA95-17F1-4EE9-A7ED-11AE742FE6DC}" destId="{29A3B0CC-29C6-40B9-A607-2B357928D370}" srcOrd="9" destOrd="0" presId="urn:microsoft.com/office/officeart/2005/8/layout/list1"/>
    <dgm:cxn modelId="{C6FF21C9-2E37-4596-9E93-25449A3E9DAB}" type="presParOf" srcId="{8040BA95-17F1-4EE9-A7ED-11AE742FE6DC}" destId="{33624791-B271-4856-9195-9179B61168C6}" srcOrd="10" destOrd="0" presId="urn:microsoft.com/office/officeart/2005/8/layout/list1"/>
    <dgm:cxn modelId="{743A9D3D-5C13-4A18-B111-93B4B2986004}" type="presParOf" srcId="{8040BA95-17F1-4EE9-A7ED-11AE742FE6DC}" destId="{2A3BBBD9-DD45-4D5D-8457-910DDBFAE473}" srcOrd="11" destOrd="0" presId="urn:microsoft.com/office/officeart/2005/8/layout/list1"/>
    <dgm:cxn modelId="{8DBA142B-71A7-4964-869B-1FCDD845E8E5}" type="presParOf" srcId="{8040BA95-17F1-4EE9-A7ED-11AE742FE6DC}" destId="{73BFDEC7-CF37-43EC-97B1-C995FA6380EC}" srcOrd="12" destOrd="0" presId="urn:microsoft.com/office/officeart/2005/8/layout/list1"/>
    <dgm:cxn modelId="{C8016D9D-7B4F-4512-9009-894DB5F6D2B3}" type="presParOf" srcId="{73BFDEC7-CF37-43EC-97B1-C995FA6380EC}" destId="{5039E685-B7B7-4009-8AF5-FA6742AECF00}" srcOrd="0" destOrd="0" presId="urn:microsoft.com/office/officeart/2005/8/layout/list1"/>
    <dgm:cxn modelId="{B7D9A2DC-31F0-43A4-84B2-52B6DEF5D67A}" type="presParOf" srcId="{73BFDEC7-CF37-43EC-97B1-C995FA6380EC}" destId="{E1CDF0B4-81E4-4E91-B82D-2439B3CECC95}" srcOrd="1" destOrd="0" presId="urn:microsoft.com/office/officeart/2005/8/layout/list1"/>
    <dgm:cxn modelId="{D0BA4687-BF76-4DD9-9FDB-DC9D5652AF6D}" type="presParOf" srcId="{8040BA95-17F1-4EE9-A7ED-11AE742FE6DC}" destId="{B9649A8B-17EE-4E38-9C31-E4ACFE53311B}" srcOrd="13" destOrd="0" presId="urn:microsoft.com/office/officeart/2005/8/layout/list1"/>
    <dgm:cxn modelId="{4620B504-418D-4AAE-ADDD-77EA9A5BBB36}" type="presParOf" srcId="{8040BA95-17F1-4EE9-A7ED-11AE742FE6DC}" destId="{10B02DE8-3DEF-4E82-94F2-E497408C6E6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00922-2769-4E96-AD6F-6F138779DE1A}">
      <dsp:nvSpPr>
        <dsp:cNvPr id="0" name=""/>
        <dsp:cNvSpPr/>
      </dsp:nvSpPr>
      <dsp:spPr>
        <a:xfrm>
          <a:off x="5598937" y="2913370"/>
          <a:ext cx="91440" cy="54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2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9DBB8-E2E0-45FE-A964-321A24B0A729}">
      <dsp:nvSpPr>
        <dsp:cNvPr id="0" name=""/>
        <dsp:cNvSpPr/>
      </dsp:nvSpPr>
      <dsp:spPr>
        <a:xfrm>
          <a:off x="3934596" y="1186209"/>
          <a:ext cx="1710060" cy="54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35"/>
              </a:lnTo>
              <a:lnTo>
                <a:pt x="1710060" y="369735"/>
              </a:lnTo>
              <a:lnTo>
                <a:pt x="1710060" y="542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FB98B-356A-4FB6-BE91-CEB2DB085520}">
      <dsp:nvSpPr>
        <dsp:cNvPr id="0" name=""/>
        <dsp:cNvSpPr/>
      </dsp:nvSpPr>
      <dsp:spPr>
        <a:xfrm>
          <a:off x="2224535" y="2913370"/>
          <a:ext cx="1140040" cy="54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35"/>
              </a:lnTo>
              <a:lnTo>
                <a:pt x="1140040" y="369735"/>
              </a:lnTo>
              <a:lnTo>
                <a:pt x="1140040" y="542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BFEEB-551C-405C-8F97-BCE7112C69C6}">
      <dsp:nvSpPr>
        <dsp:cNvPr id="0" name=""/>
        <dsp:cNvSpPr/>
      </dsp:nvSpPr>
      <dsp:spPr>
        <a:xfrm>
          <a:off x="1084494" y="2913370"/>
          <a:ext cx="1140040" cy="542555"/>
        </a:xfrm>
        <a:custGeom>
          <a:avLst/>
          <a:gdLst/>
          <a:ahLst/>
          <a:cxnLst/>
          <a:rect l="0" t="0" r="0" b="0"/>
          <a:pathLst>
            <a:path>
              <a:moveTo>
                <a:pt x="1140040" y="0"/>
              </a:moveTo>
              <a:lnTo>
                <a:pt x="1140040" y="369735"/>
              </a:lnTo>
              <a:lnTo>
                <a:pt x="0" y="369735"/>
              </a:lnTo>
              <a:lnTo>
                <a:pt x="0" y="542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29AF2-32F2-4474-A042-CDBBC7BE731D}">
      <dsp:nvSpPr>
        <dsp:cNvPr id="0" name=""/>
        <dsp:cNvSpPr/>
      </dsp:nvSpPr>
      <dsp:spPr>
        <a:xfrm>
          <a:off x="2224535" y="1186209"/>
          <a:ext cx="1710060" cy="542555"/>
        </a:xfrm>
        <a:custGeom>
          <a:avLst/>
          <a:gdLst/>
          <a:ahLst/>
          <a:cxnLst/>
          <a:rect l="0" t="0" r="0" b="0"/>
          <a:pathLst>
            <a:path>
              <a:moveTo>
                <a:pt x="1710060" y="0"/>
              </a:moveTo>
              <a:lnTo>
                <a:pt x="1710060" y="369735"/>
              </a:lnTo>
              <a:lnTo>
                <a:pt x="0" y="369735"/>
              </a:lnTo>
              <a:lnTo>
                <a:pt x="0" y="542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4A243-5A96-46B8-B400-33CF4BB8C296}">
      <dsp:nvSpPr>
        <dsp:cNvPr id="0" name=""/>
        <dsp:cNvSpPr/>
      </dsp:nvSpPr>
      <dsp:spPr>
        <a:xfrm>
          <a:off x="3001835" y="1603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6AC08-5996-43BC-98E6-F5275DD9EC18}">
      <dsp:nvSpPr>
        <dsp:cNvPr id="0" name=""/>
        <dsp:cNvSpPr/>
      </dsp:nvSpPr>
      <dsp:spPr>
        <a:xfrm>
          <a:off x="3209115" y="198519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</a:rPr>
            <a:t>Эмоциональное состояние ребенка в семье и дома</a:t>
          </a:r>
          <a:endParaRPr lang="ru-RU" sz="1400" kern="1200" dirty="0">
            <a:ln>
              <a:solidFill>
                <a:schemeClr val="tx1"/>
              </a:solidFill>
            </a:ln>
          </a:endParaRPr>
        </a:p>
      </dsp:txBody>
      <dsp:txXfrm>
        <a:off x="3243811" y="233215"/>
        <a:ext cx="1796128" cy="1115213"/>
      </dsp:txXfrm>
    </dsp:sp>
    <dsp:sp modelId="{351EAF01-D389-4C40-A661-DCF61520771A}">
      <dsp:nvSpPr>
        <dsp:cNvPr id="0" name=""/>
        <dsp:cNvSpPr/>
      </dsp:nvSpPr>
      <dsp:spPr>
        <a:xfrm>
          <a:off x="1291774" y="1728765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5451-10E7-4910-B08C-BFF7D45055EF}">
      <dsp:nvSpPr>
        <dsp:cNvPr id="0" name=""/>
        <dsp:cNvSpPr/>
      </dsp:nvSpPr>
      <dsp:spPr>
        <a:xfrm>
          <a:off x="1499055" y="1925681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</a:rPr>
            <a:t>Образ жизни в семье</a:t>
          </a:r>
          <a:endParaRPr lang="ru-RU" sz="1400" kern="1200" dirty="0">
            <a:ln>
              <a:solidFill>
                <a:schemeClr val="tx1"/>
              </a:solidFill>
            </a:ln>
          </a:endParaRPr>
        </a:p>
      </dsp:txBody>
      <dsp:txXfrm>
        <a:off x="1533751" y="1960377"/>
        <a:ext cx="1796128" cy="1115213"/>
      </dsp:txXfrm>
    </dsp:sp>
    <dsp:sp modelId="{748AEBD5-7B7F-4F94-9964-13C70955325A}">
      <dsp:nvSpPr>
        <dsp:cNvPr id="0" name=""/>
        <dsp:cNvSpPr/>
      </dsp:nvSpPr>
      <dsp:spPr>
        <a:xfrm>
          <a:off x="151734" y="3455926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AF95F-DBB5-4AC9-8D1D-50A92EADE6C0}">
      <dsp:nvSpPr>
        <dsp:cNvPr id="0" name=""/>
        <dsp:cNvSpPr/>
      </dsp:nvSpPr>
      <dsp:spPr>
        <a:xfrm>
          <a:off x="359014" y="3652842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</a:rPr>
            <a:t>Наследственность</a:t>
          </a:r>
          <a:endParaRPr lang="ru-RU" sz="1400" kern="1200" dirty="0">
            <a:ln>
              <a:solidFill>
                <a:schemeClr val="tx1"/>
              </a:solidFill>
            </a:ln>
          </a:endParaRPr>
        </a:p>
      </dsp:txBody>
      <dsp:txXfrm>
        <a:off x="393710" y="3687538"/>
        <a:ext cx="1796128" cy="1115213"/>
      </dsp:txXfrm>
    </dsp:sp>
    <dsp:sp modelId="{BD83389B-7600-47CE-8CFE-95D2430D6ED6}">
      <dsp:nvSpPr>
        <dsp:cNvPr id="0" name=""/>
        <dsp:cNvSpPr/>
      </dsp:nvSpPr>
      <dsp:spPr>
        <a:xfrm>
          <a:off x="2431815" y="3455926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5761D-F08E-46A0-9730-4801F552D7BC}">
      <dsp:nvSpPr>
        <dsp:cNvPr id="0" name=""/>
        <dsp:cNvSpPr/>
      </dsp:nvSpPr>
      <dsp:spPr>
        <a:xfrm>
          <a:off x="2639095" y="3652842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</a:rPr>
            <a:t>Экология</a:t>
          </a:r>
          <a:endParaRPr lang="ru-RU" sz="1400" kern="1200" dirty="0">
            <a:ln>
              <a:solidFill>
                <a:schemeClr val="tx1"/>
              </a:solidFill>
            </a:ln>
          </a:endParaRPr>
        </a:p>
      </dsp:txBody>
      <dsp:txXfrm>
        <a:off x="2673791" y="3687538"/>
        <a:ext cx="1796128" cy="1115213"/>
      </dsp:txXfrm>
    </dsp:sp>
    <dsp:sp modelId="{48C17A00-E114-4DD5-BC77-69FA2DB47DDA}">
      <dsp:nvSpPr>
        <dsp:cNvPr id="0" name=""/>
        <dsp:cNvSpPr/>
      </dsp:nvSpPr>
      <dsp:spPr>
        <a:xfrm>
          <a:off x="4711896" y="1728765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2A734-4415-433E-B7FF-E0766673DB22}">
      <dsp:nvSpPr>
        <dsp:cNvPr id="0" name=""/>
        <dsp:cNvSpPr/>
      </dsp:nvSpPr>
      <dsp:spPr>
        <a:xfrm>
          <a:off x="4919176" y="1925681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rPr>
            <a:t>Качество питания</a:t>
          </a:r>
          <a:endParaRPr lang="ru-RU" sz="1400" kern="1200" dirty="0">
            <a:ln>
              <a:solidFill>
                <a:schemeClr val="tx1"/>
              </a:solidFill>
            </a:ln>
            <a:solidFill>
              <a:srgbClr val="FFFF00"/>
            </a:solidFill>
          </a:endParaRPr>
        </a:p>
      </dsp:txBody>
      <dsp:txXfrm>
        <a:off x="4953872" y="1960377"/>
        <a:ext cx="1796128" cy="1115213"/>
      </dsp:txXfrm>
    </dsp:sp>
    <dsp:sp modelId="{A45F3DF8-DDCC-4C1E-87C6-E144B4A00782}">
      <dsp:nvSpPr>
        <dsp:cNvPr id="0" name=""/>
        <dsp:cNvSpPr/>
      </dsp:nvSpPr>
      <dsp:spPr>
        <a:xfrm>
          <a:off x="4711896" y="3455926"/>
          <a:ext cx="1865520" cy="1184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EF58B-33EC-45F8-A23E-0E3BAA648957}">
      <dsp:nvSpPr>
        <dsp:cNvPr id="0" name=""/>
        <dsp:cNvSpPr/>
      </dsp:nvSpPr>
      <dsp:spPr>
        <a:xfrm>
          <a:off x="4919176" y="3652842"/>
          <a:ext cx="1865520" cy="1184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2"/>
                </a:solidFill>
              </a:ln>
            </a:rPr>
            <a:t>Уровень медицины</a:t>
          </a:r>
          <a:endParaRPr lang="ru-RU" sz="1400" kern="1200" dirty="0">
            <a:ln>
              <a:solidFill>
                <a:schemeClr val="tx2"/>
              </a:solidFill>
            </a:ln>
          </a:endParaRPr>
        </a:p>
      </dsp:txBody>
      <dsp:txXfrm>
        <a:off x="4953872" y="3687538"/>
        <a:ext cx="1796128" cy="111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C27BC-359C-49B6-97C8-5CCB9DAEBFFA}">
      <dsp:nvSpPr>
        <dsp:cNvPr id="0" name=""/>
        <dsp:cNvSpPr/>
      </dsp:nvSpPr>
      <dsp:spPr>
        <a:xfrm>
          <a:off x="0" y="28092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4D285-D4DD-4F4E-9946-73B299C8918D}">
      <dsp:nvSpPr>
        <dsp:cNvPr id="0" name=""/>
        <dsp:cNvSpPr/>
      </dsp:nvSpPr>
      <dsp:spPr>
        <a:xfrm>
          <a:off x="304800" y="63552"/>
          <a:ext cx="3879268" cy="483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общеразвивающих</a:t>
          </a:r>
          <a:r>
            <a:rPr lang="ru-RU" sz="1200" b="1" kern="1200" dirty="0" smtClean="0">
              <a:solidFill>
                <a:schemeClr val="tx1"/>
              </a:solidFill>
            </a:rPr>
            <a:t>(для рук и плечевого пояса, для туловища , для ног)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28381" y="87133"/>
        <a:ext cx="3832106" cy="435892"/>
      </dsp:txXfrm>
    </dsp:sp>
    <dsp:sp modelId="{13FED282-97A2-451C-85FB-4E4EADA6CB3D}">
      <dsp:nvSpPr>
        <dsp:cNvPr id="0" name=""/>
        <dsp:cNvSpPr/>
      </dsp:nvSpPr>
      <dsp:spPr>
        <a:xfrm>
          <a:off x="0" y="109740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02A2D-5DF3-4382-8379-6A3142DA95FA}">
      <dsp:nvSpPr>
        <dsp:cNvPr id="0" name=""/>
        <dsp:cNvSpPr/>
      </dsp:nvSpPr>
      <dsp:spPr>
        <a:xfrm>
          <a:off x="304800" y="831727"/>
          <a:ext cx="4267200" cy="5313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основных движениях(</a:t>
          </a:r>
          <a:r>
            <a:rPr lang="ru-RU" sz="1200" b="1" kern="1200" dirty="0" smtClean="0">
              <a:solidFill>
                <a:schemeClr val="tx1"/>
              </a:solidFill>
            </a:rPr>
            <a:t>ходьба, бег ,прыжки , бросание, ловля , метание, ползание и лазание)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30739" y="857666"/>
        <a:ext cx="4215322" cy="479482"/>
      </dsp:txXfrm>
    </dsp:sp>
    <dsp:sp modelId="{2A9008AB-EE3F-4A81-A085-FFBFC40AA97A}">
      <dsp:nvSpPr>
        <dsp:cNvPr id="0" name=""/>
        <dsp:cNvSpPr/>
      </dsp:nvSpPr>
      <dsp:spPr>
        <a:xfrm>
          <a:off x="0" y="191388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00B31-0172-46B1-9EC3-D5BD93DF1F3B}">
      <dsp:nvSpPr>
        <dsp:cNvPr id="0" name=""/>
        <dsp:cNvSpPr/>
      </dsp:nvSpPr>
      <dsp:spPr>
        <a:xfrm>
          <a:off x="304800" y="1648207"/>
          <a:ext cx="4267200" cy="5313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построениях и перестроениях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0739" y="1674146"/>
        <a:ext cx="4215322" cy="479482"/>
      </dsp:txXfrm>
    </dsp:sp>
    <dsp:sp modelId="{4DEB9AE8-D09D-49C1-A699-832559BC4928}">
      <dsp:nvSpPr>
        <dsp:cNvPr id="0" name=""/>
        <dsp:cNvSpPr/>
      </dsp:nvSpPr>
      <dsp:spPr>
        <a:xfrm>
          <a:off x="0" y="273036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455E1-51E9-43E5-B6B9-59A57C3A0E33}">
      <dsp:nvSpPr>
        <dsp:cNvPr id="0" name=""/>
        <dsp:cNvSpPr/>
      </dsp:nvSpPr>
      <dsp:spPr>
        <a:xfrm>
          <a:off x="304800" y="2464687"/>
          <a:ext cx="4267200" cy="5313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спортивных упражнениях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0739" y="2490626"/>
        <a:ext cx="4215322" cy="479482"/>
      </dsp:txXfrm>
    </dsp:sp>
    <dsp:sp modelId="{1F5B552B-9F0C-498C-B387-398C6BA5E917}">
      <dsp:nvSpPr>
        <dsp:cNvPr id="0" name=""/>
        <dsp:cNvSpPr/>
      </dsp:nvSpPr>
      <dsp:spPr>
        <a:xfrm>
          <a:off x="0" y="3546847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6427D-9F1B-49BB-BB65-135554C169C3}">
      <dsp:nvSpPr>
        <dsp:cNvPr id="0" name=""/>
        <dsp:cNvSpPr/>
      </dsp:nvSpPr>
      <dsp:spPr>
        <a:xfrm>
          <a:off x="304800" y="3281167"/>
          <a:ext cx="4267200" cy="5313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подвижных играх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0739" y="3307106"/>
        <a:ext cx="421532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E6C6E-7FBB-40C7-868D-0DA8CC75B16E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DA44C-DC3D-4992-AA8C-EB654ECD0697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Контрастное воздушное закаливание(</a:t>
          </a:r>
          <a:r>
            <a:rPr lang="ru-RU" sz="1400" b="1" kern="1200" dirty="0" smtClean="0">
              <a:solidFill>
                <a:schemeClr val="tx1"/>
              </a:solidFill>
            </a:rPr>
            <a:t>из теплого в «холодное»)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37944" y="40683"/>
        <a:ext cx="4200912" cy="612672"/>
      </dsp:txXfrm>
    </dsp:sp>
    <dsp:sp modelId="{8F8EC9F0-6EC4-403C-8479-3E29960DCC30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E5AD3-27CE-454B-8958-F7E8ECE16FE4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Хождение  босиком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37944" y="1083963"/>
        <a:ext cx="4200912" cy="612672"/>
      </dsp:txXfrm>
    </dsp:sp>
    <dsp:sp modelId="{33624791-B271-4856-9195-9179B61168C6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A5AD-47B5-495A-8F46-8421940584AC}">
      <dsp:nvSpPr>
        <dsp:cNvPr id="0" name=""/>
        <dsp:cNvSpPr/>
      </dsp:nvSpPr>
      <dsp:spPr>
        <a:xfrm>
          <a:off x="311694" y="2098037"/>
          <a:ext cx="4267200" cy="6789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Полоскание горла прохладной кипяченной  водой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44838" y="2131181"/>
        <a:ext cx="4200912" cy="612672"/>
      </dsp:txXfrm>
    </dsp:sp>
    <dsp:sp modelId="{10B02DE8-3DEF-4E82-94F2-E497408C6E67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DF0B4-81E4-4E91-B82D-2439B3CECC95}">
      <dsp:nvSpPr>
        <dsp:cNvPr id="0" name=""/>
        <dsp:cNvSpPr/>
      </dsp:nvSpPr>
      <dsp:spPr>
        <a:xfrm>
          <a:off x="239688" y="3172305"/>
          <a:ext cx="4267200" cy="6789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Контрастный душ</a:t>
          </a:r>
          <a:r>
            <a:rPr lang="ru-RU" sz="1400" b="1" kern="1200" dirty="0" smtClean="0">
              <a:solidFill>
                <a:schemeClr val="tx1"/>
              </a:solidFill>
            </a:rPr>
            <a:t>(обливание ног)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72832" y="3205449"/>
        <a:ext cx="42009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2CFD9-35E6-4E68-9E6B-914F85D286D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108D-FADE-4B81-A679-8ED766ADF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1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Повышение</a:t>
            </a:r>
            <a:r>
              <a:rPr lang="ru-RU" baseline="0" dirty="0" smtClean="0"/>
              <a:t> устойчивости организма к неблагоприятному воздействию ряда факторов окружающей среды путем систематического кратковременного воздействия на организм этих же факторов в малых дозах.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108D-FADE-4B81-A679-8ED766ADF6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4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19922A-B2A6-4C88-8FBC-3C9C43D2C19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E3912A-A618-4524-94BB-FB5A9B0C96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9.wdp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5.wdp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microsoft.com/office/2007/relationships/hdphoto" Target="../media/hdphoto20.wdp"/><Relationship Id="rId21" Type="http://schemas.microsoft.com/office/2007/relationships/hdphoto" Target="../media/hdphoto29.wdp"/><Relationship Id="rId7" Type="http://schemas.microsoft.com/office/2007/relationships/hdphoto" Target="../media/hdphoto22.wdp"/><Relationship Id="rId12" Type="http://schemas.openxmlformats.org/officeDocument/2006/relationships/image" Target="../media/image30.png"/><Relationship Id="rId17" Type="http://schemas.microsoft.com/office/2007/relationships/hdphoto" Target="../media/hdphoto27.wdp"/><Relationship Id="rId25" Type="http://schemas.microsoft.com/office/2007/relationships/hdphoto" Target="../media/hdphoto31.wdp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24.wdp"/><Relationship Id="rId24" Type="http://schemas.openxmlformats.org/officeDocument/2006/relationships/image" Target="../media/image36.png"/><Relationship Id="rId5" Type="http://schemas.microsoft.com/office/2007/relationships/hdphoto" Target="../media/hdphoto21.wdp"/><Relationship Id="rId15" Type="http://schemas.microsoft.com/office/2007/relationships/hdphoto" Target="../media/hdphoto26.wdp"/><Relationship Id="rId23" Type="http://schemas.microsoft.com/office/2007/relationships/hdphoto" Target="../media/hdphoto30.wdp"/><Relationship Id="rId10" Type="http://schemas.openxmlformats.org/officeDocument/2006/relationships/image" Target="../media/image29.png"/><Relationship Id="rId19" Type="http://schemas.microsoft.com/office/2007/relationships/hdphoto" Target="../media/hdphoto28.wdp"/><Relationship Id="rId4" Type="http://schemas.openxmlformats.org/officeDocument/2006/relationships/image" Target="../media/image26.png"/><Relationship Id="rId9" Type="http://schemas.microsoft.com/office/2007/relationships/hdphoto" Target="../media/hdphoto23.wdp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microsoft.com/office/2007/relationships/hdphoto" Target="../media/hdphoto3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&#1047;&#1076;&#1086;&#1088;&#1086;&#1074;&#1100;&#1077;%20&#1076;&#1077;&#1090;&#1077;&#1081;%20&#1074;%20&#1085;&#1072;&#1096;&#1080;&#1093;%20&#1088;&#1091;&#1082;&#1072;&#1093;%20%20%20&#1079;&#1076;&#1086;&#1088;&#1086;&#1074;&#1100;&#1077;%20&#1088;&#1077;&#1073;&#1077;&#1085;&#1082;&#1072;,%20&#1074;&#1086;&#1089;&#1087;&#1080;&#1090;&#1072;&#1085;&#1080;&#1077;,%20&#1088;&#1072;&#1079;&#1074;&#1080;&#1090;&#1080;&#1077;%20&#1088;&#1077;&#1073;&#1077;&#1085;&#1082;&#1072;,%20&#1080;&#1084;&#1084;&#1091;&#1085;&#1080;&#1090;&#1077;&#1090;,%20&#1087;&#1080;&#1090;&#1072;&#1085;&#1080;&#1077;%20&#1088;&#1077;&#1073;&#1077;&#1085;&#1082;&#1072;,%20&#1073;&#1077;&#1089;&#1087;&#1083;&#1086;&#1076;&#1080;&#1077;,%20&#1082;&#1086;&#1088;&#1072;&#1083;&#1083;&#1086;&#1074;&#1099;&#1081;%20&#1082;&#1083;&#1091;&#1073;.htm" TargetMode="External"/><Relationship Id="rId13" Type="http://schemas.openxmlformats.org/officeDocument/2006/relationships/hyperlink" Target="../Pictures/i%20(28).jpg" TargetMode="External"/><Relationship Id="rId3" Type="http://schemas.openxmlformats.org/officeDocument/2006/relationships/hyperlink" Target="&#1056;&#1072;&#1073;&#1086;&#1090;&#1072;%20&#1074;%20&#1076;&#1077;&#1090;&#1089;&#1082;&#1086;&#1084;%20&#1089;&#1072;&#1076;&#1091;/&#1079;&#1076;&#1086;&#1088;&#1086;&#1074;&#1100;&#1077;%20&#1074;%20&#1076;&#1077;&#1090;&#1089;&#1082;&#1086;&#1084;%20&#1089;&#1072;&#1076;&#1091;/&#1053;&#1072;&#1096;&#1077;%20&#1079;&#1076;&#1086;&#1088;&#1086;&#1074;&#1100;&#1077;%20-%20&#1074;%20&#1085;&#1072;&#1096;&#1080;&#1093;%20&#1088;&#1091;&#1082;&#1072;&#1093;!!!%20%20%20&#1057;&#1072;&#1081;&#1090;%20&#1076;&#1077;&#1090;&#1089;&#1082;&#1086;&#1075;&#1086;%20&#1089;&#1072;&#1076;&#1072;%20&#8470;21%20&#1075;.%20&#1048;&#1096;&#1080;&#1084;&#1072;.htm" TargetMode="External"/><Relationship Id="rId7" Type="http://schemas.openxmlformats.org/officeDocument/2006/relationships/hyperlink" Target="file:///C:\Users\Igor\Pictures\yandsearch.htm%20&#1089;&#1084;&#1072;&#1081;&#1083;&#1080;&#1082;&#1080;" TargetMode="External"/><Relationship Id="rId12" Type="http://schemas.openxmlformats.org/officeDocument/2006/relationships/hyperlink" Target="../Pictures/i%20(25).jpg" TargetMode="External"/><Relationship Id="rId2" Type="http://schemas.openxmlformats.org/officeDocument/2006/relationships/hyperlink" Target="&#1056;&#1072;&#1073;&#1086;&#1090;&#1072;%20&#1074;%20&#1076;&#1077;&#1090;&#1089;&#1082;&#1086;&#1084;%20&#1089;&#1072;&#1076;&#1091;/&#1079;&#1076;&#1086;&#1088;&#1086;&#1074;&#1100;&#1077;%20&#1074;%20&#1076;&#1077;&#1090;&#1089;&#1082;&#1086;&#1084;%20&#1089;&#1072;&#1076;&#1091;/&#1047;&#1044;&#1054;&#1056;&#1054;&#1042;&#1068;&#1045;%20&#1044;&#1045;&#1058;&#1045;&#1049;%20&#1042;%20&#1053;&#1040;&#1064;&#1048;&#1061;%20&#1056;&#1059;&#1050;&#1040;&#1061;!%20-%20&#1057;&#1086;&#1074;&#1077;&#1090;&#1099;%20&#1076;&#1086;&#1082;&#1090;&#1086;&#1088;&#1072;%20%20!--if(&#1041;&#1091;&#1076;&#1100;%20&#1079;&#1076;&#1086;&#1088;&#1086;&#1074;!)--%20-%20&#1041;&#1091;&#1076;&#1100;%20&#1079;&#1076;&#1086;&#1088;&#1086;&#1074;!%20!--endif--%20%20-%20&#1041;&#1091;&#1076;&#1100;%20&#1079;&#1076;&#1086;&#1088;&#1086;&#1074;!%20-%20mdoy324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Pictures/i%20(29).jpg" TargetMode="External"/><Relationship Id="rId11" Type="http://schemas.openxmlformats.org/officeDocument/2006/relationships/hyperlink" Target="../Pictures/i%20(16).jpg" TargetMode="External"/><Relationship Id="rId5" Type="http://schemas.openxmlformats.org/officeDocument/2006/relationships/hyperlink" Target="../Pictures/i%20(12).jpg%20&#1079;&#1072;&#1082;&#1072;&#1083;&#1080;&#1074;&#1072;&#1085;&#1080;&#1077;" TargetMode="External"/><Relationship Id="rId15" Type="http://schemas.openxmlformats.org/officeDocument/2006/relationships/hyperlink" Target="../Pictures/i%20(80).jpg" TargetMode="External"/><Relationship Id="rId10" Type="http://schemas.openxmlformats.org/officeDocument/2006/relationships/hyperlink" Target="../Pictures/i%20(13).jpg" TargetMode="External"/><Relationship Id="rId4" Type="http://schemas.openxmlformats.org/officeDocument/2006/relationships/hyperlink" Target="../Pictures/i.jpg" TargetMode="External"/><Relationship Id="rId9" Type="http://schemas.openxmlformats.org/officeDocument/2006/relationships/hyperlink" Target="&#1050;&#1072;&#1082;%20&#1087;&#1088;&#1072;&#1074;&#1080;&#1083;&#1100;&#1085;&#1086;%20&#1086;&#1076;&#1077;&#1090;&#1100;%20&#1088;&#1077;&#1073;&#1077;&#1085;&#1082;&#1072;%20&#1085;&#1072;%20&#1091;&#1083;&#1080;&#1094;&#1091;%20%20&#1088;&#1077;&#1082;&#1086;&#1084;&#1077;&#1085;&#1076;&#1072;&#1094;&#1080;&#1080;%20&#1087;&#1077;&#1076;&#1080;&#1072;&#1090;&#1088;&#1086;&#1074;.htm" TargetMode="External"/><Relationship Id="rId14" Type="http://schemas.openxmlformats.org/officeDocument/2006/relationships/hyperlink" Target="../Pictures/i%20(30)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microsoft.com/office/2007/relationships/hdphoto" Target="../media/hdphoto10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3.xml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74" y="0"/>
            <a:ext cx="9139016" cy="68449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985743">
            <a:off x="606518" y="823143"/>
            <a:ext cx="42819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ебенка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ома и в детском саду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880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8" y="0"/>
            <a:ext cx="88924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 простуды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18" y="1754326"/>
            <a:ext cx="8517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Растения , содержащие  аллицин, который блокирует </a:t>
            </a:r>
          </a:p>
          <a:p>
            <a:r>
              <a:rPr lang="ru-RU" b="1" dirty="0" smtClean="0"/>
              <a:t>особые ферменты, способствующие распространению вирусов в </a:t>
            </a:r>
          </a:p>
          <a:p>
            <a:r>
              <a:rPr lang="ru-RU" b="1" dirty="0" smtClean="0"/>
              <a:t>организме.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8667" l="26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769565"/>
            <a:ext cx="1918453" cy="1290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100000" l="3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83" y="2954655"/>
            <a:ext cx="190500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601548"/>
            <a:ext cx="1463826" cy="1626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677" y="4437112"/>
            <a:ext cx="19050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33" b="9800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139" y="4581128"/>
            <a:ext cx="1590675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67" b="100000" l="1942" r="97573">
                        <a14:foregroundMark x1="40777" y1="82667" x2="40777" y2="82667"/>
                        <a14:foregroundMark x1="52427" y1="82667" x2="52427" y2="82667"/>
                        <a14:foregroundMark x1="55340" y1="83333" x2="55340" y2="83333"/>
                        <a14:foregroundMark x1="61650" y1="82667" x2="61650" y2="82667"/>
                        <a14:foregroundMark x1="65049" y1="81333" x2="65049" y2="81333"/>
                        <a14:foregroundMark x1="67476" y1="80667" x2="67476" y2="80667"/>
                        <a14:foregroundMark x1="74757" y1="80000" x2="74757" y2="80000"/>
                        <a14:foregroundMark x1="78155" y1="80000" x2="78155" y2="80000"/>
                        <a14:foregroundMark x1="79612" y1="80000" x2="79612" y2="80000"/>
                        <a14:foregroundMark x1="83981" y1="80000" x2="83981" y2="80000"/>
                        <a14:foregroundMark x1="86408" y1="73333" x2="86408" y2="73333"/>
                        <a14:foregroundMark x1="87379" y1="72667" x2="87379" y2="72667"/>
                        <a14:foregroundMark x1="90291" y1="66667" x2="90291" y2="66667"/>
                        <a14:foregroundMark x1="92233" y1="64000" x2="92233" y2="64000"/>
                        <a14:foregroundMark x1="95631" y1="58667" x2="95631" y2="58667"/>
                        <a14:foregroundMark x1="96602" y1="54000" x2="96602" y2="54000"/>
                        <a14:foregroundMark x1="98058" y1="50667" x2="98058" y2="50667"/>
                        <a14:foregroundMark x1="98058" y1="46000" x2="98058" y2="46000"/>
                        <a14:foregroundMark x1="96602" y1="38667" x2="96602" y2="38667"/>
                        <a14:foregroundMark x1="94660" y1="33333" x2="94660" y2="33333"/>
                        <a14:foregroundMark x1="94175" y1="29333" x2="94175" y2="29333"/>
                        <a14:foregroundMark x1="91748" y1="24667" x2="91748" y2="24667"/>
                        <a14:foregroundMark x1="89320" y1="21333" x2="89320" y2="21333"/>
                        <a14:foregroundMark x1="85437" y1="16000" x2="85437" y2="16000"/>
                        <a14:foregroundMark x1="84951" y1="14667" x2="84951" y2="14667"/>
                        <a14:foregroundMark x1="84951" y1="14667" x2="84951" y2="14667"/>
                        <a14:foregroundMark x1="79612" y1="11333" x2="76214" y2="10000"/>
                        <a14:foregroundMark x1="72330" y1="7333" x2="72330" y2="7333"/>
                        <a14:foregroundMark x1="69417" y1="6000" x2="69417" y2="6000"/>
                        <a14:foregroundMark x1="61650" y1="6000" x2="61650" y2="6000"/>
                        <a14:foregroundMark x1="63592" y1="6000" x2="60680" y2="6000"/>
                        <a14:foregroundMark x1="40777" y1="10000" x2="40777" y2="10000"/>
                        <a14:foregroundMark x1="54854" y1="6667" x2="54854" y2="6667"/>
                        <a14:foregroundMark x1="55340" y1="6667" x2="52913" y2="6667"/>
                        <a14:foregroundMark x1="49515" y1="7333" x2="46117" y2="8667"/>
                        <a14:foregroundMark x1="44175" y1="7333" x2="44175" y2="7333"/>
                        <a14:foregroundMark x1="39806" y1="6000" x2="33495" y2="6000"/>
                        <a14:foregroundMark x1="27670" y1="6000" x2="25728" y2="8667"/>
                        <a14:foregroundMark x1="22816" y1="10000" x2="22816" y2="10000"/>
                        <a14:foregroundMark x1="22816" y1="10000" x2="22816" y2="10000"/>
                        <a14:foregroundMark x1="21845" y1="12000" x2="21845" y2="12000"/>
                        <a14:foregroundMark x1="15534" y1="14667" x2="15534" y2="14667"/>
                        <a14:foregroundMark x1="15049" y1="16000" x2="15049" y2="16000"/>
                        <a14:foregroundMark x1="12136" y1="17333" x2="12136" y2="17333"/>
                        <a14:foregroundMark x1="12136" y1="17333" x2="12136" y2="17333"/>
                        <a14:foregroundMark x1="8738" y1="23333" x2="8738" y2="23333"/>
                        <a14:foregroundMark x1="8252" y1="24000" x2="8252" y2="24000"/>
                        <a14:foregroundMark x1="7767" y1="26000" x2="7767" y2="26000"/>
                        <a14:foregroundMark x1="6796" y1="26667" x2="6796" y2="26667"/>
                        <a14:foregroundMark x1="6796" y1="29333" x2="6796" y2="29333"/>
                        <a14:foregroundMark x1="6796" y1="29333" x2="6311" y2="32000"/>
                        <a14:foregroundMark x1="4854" y1="36000" x2="4854" y2="36000"/>
                        <a14:foregroundMark x1="4854" y1="36000" x2="4854" y2="36000"/>
                        <a14:foregroundMark x1="4854" y1="36000" x2="4854" y2="36000"/>
                        <a14:foregroundMark x1="4854" y1="40667" x2="4854" y2="40667"/>
                        <a14:foregroundMark x1="5825" y1="43333" x2="5825" y2="43333"/>
                        <a14:foregroundMark x1="6311" y1="48000" x2="7767" y2="52667"/>
                        <a14:foregroundMark x1="7767" y1="52667" x2="7767" y2="52667"/>
                        <a14:foregroundMark x1="7767" y1="52667" x2="7767" y2="52667"/>
                        <a14:foregroundMark x1="9709" y1="56000" x2="9709" y2="56000"/>
                        <a14:foregroundMark x1="11650" y1="60667" x2="11650" y2="60667"/>
                        <a14:foregroundMark x1="12136" y1="63333" x2="15534" y2="70667"/>
                        <a14:foregroundMark x1="16990" y1="72667" x2="16990" y2="72667"/>
                        <a14:foregroundMark x1="16990" y1="72667" x2="16990" y2="72667"/>
                        <a14:foregroundMark x1="16990" y1="72667" x2="24272" y2="80667"/>
                        <a14:foregroundMark x1="34466" y1="84667" x2="47573" y2="80000"/>
                        <a14:foregroundMark x1="49029" y1="80000" x2="49029" y2="80000"/>
                        <a14:foregroundMark x1="52427" y1="82667" x2="58252" y2="84667"/>
                        <a14:foregroundMark x1="58738" y1="84667" x2="60680" y2="86000"/>
                        <a14:foregroundMark x1="62136" y1="86000" x2="62136" y2="86000"/>
                        <a14:foregroundMark x1="63592" y1="87333" x2="82039" y2="88000"/>
                        <a14:foregroundMark x1="72330" y1="88000" x2="72330" y2="88000"/>
                        <a14:foregroundMark x1="70388" y1="87333" x2="76699" y2="82667"/>
                        <a14:foregroundMark x1="72330" y1="88667" x2="72330" y2="88667"/>
                        <a14:foregroundMark x1="76214" y1="82667" x2="76214" y2="82667"/>
                        <a14:foregroundMark x1="81553" y1="75333" x2="81553" y2="75333"/>
                        <a14:foregroundMark x1="85437" y1="70667" x2="85437" y2="70667"/>
                        <a14:foregroundMark x1="65049" y1="80000" x2="48058" y2="87333"/>
                        <a14:foregroundMark x1="42233" y1="80667" x2="39806" y2="80667"/>
                        <a14:foregroundMark x1="36893" y1="80667" x2="34951" y2="80667"/>
                        <a14:foregroundMark x1="34466" y1="80667" x2="34466" y2="80667"/>
                        <a14:foregroundMark x1="34466" y1="80667" x2="31553" y2="80667"/>
                        <a14:foregroundMark x1="31068" y1="80667" x2="31068" y2="80667"/>
                        <a14:foregroundMark x1="29126" y1="80667" x2="29126" y2="80667"/>
                        <a14:foregroundMark x1="28155" y1="80667" x2="28155" y2="8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7" y="4725144"/>
            <a:ext cx="196215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139" y="419873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Лук и чеснок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14394" y="4060004"/>
            <a:ext cx="109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герань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40600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цитрусовые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8483" y="6009878"/>
            <a:ext cx="132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клюква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8695" y="598650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бегония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68427" y="5887996"/>
            <a:ext cx="233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4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37122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Полезные сладости 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1460" r="98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2" y="3570661"/>
            <a:ext cx="2900393" cy="32873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81333" l="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286" y="4728346"/>
            <a:ext cx="6624736" cy="2895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100000" l="0" r="100000">
                        <a14:foregroundMark x1="37912" y1="81333" x2="37912" y2="81333"/>
                        <a14:foregroundMark x1="36813" y1="83333" x2="36813" y2="83333"/>
                        <a14:foregroundMark x1="21429" y1="85333" x2="21429" y2="85333"/>
                        <a14:foregroundMark x1="21429" y1="85333" x2="21429" y2="85333"/>
                        <a14:foregroundMark x1="19231" y1="85333" x2="12637" y2="83333"/>
                        <a14:foregroundMark x1="5495" y1="76000" x2="5495" y2="76000"/>
                        <a14:foregroundMark x1="12637" y1="27333" x2="12637" y2="27333"/>
                        <a14:foregroundMark x1="26374" y1="31333" x2="26374" y2="31333"/>
                        <a14:foregroundMark x1="29121" y1="29333" x2="34615" y2="26667"/>
                        <a14:foregroundMark x1="51648" y1="29333" x2="56044" y2="34667"/>
                        <a14:foregroundMark x1="33516" y1="91333" x2="33516" y2="91333"/>
                        <a14:foregroundMark x1="17033" y1="94667" x2="17033" y2="94667"/>
                        <a14:foregroundMark x1="16484" y1="93333" x2="16484" y2="93333"/>
                        <a14:foregroundMark x1="17582" y1="90000" x2="17582" y2="90000"/>
                        <a14:foregroundMark x1="15385" y1="88667" x2="13187" y2="88667"/>
                        <a14:foregroundMark x1="10989" y1="90000" x2="10989" y2="90000"/>
                        <a14:foregroundMark x1="7143" y1="90000" x2="7143" y2="90000"/>
                        <a14:foregroundMark x1="28571" y1="88667" x2="31868" y2="88000"/>
                        <a14:foregroundMark x1="37912" y1="85333" x2="59341" y2="78667"/>
                        <a14:foregroundMark x1="63187" y1="78000" x2="63187" y2="78000"/>
                        <a14:foregroundMark x1="81319" y1="88000" x2="81319" y2="88000"/>
                        <a14:foregroundMark x1="81319" y1="88000" x2="81319" y2="88000"/>
                        <a14:foregroundMark x1="83516" y1="87333" x2="89560" y2="87333"/>
                        <a14:foregroundMark x1="90659" y1="87333" x2="90659" y2="87333"/>
                        <a14:foregroundMark x1="90659" y1="88000" x2="93407" y2="88667"/>
                        <a14:foregroundMark x1="93407" y1="88667" x2="95604" y2="87333"/>
                        <a14:foregroundMark x1="96703" y1="78667" x2="96703" y2="78667"/>
                        <a14:foregroundMark x1="74176" y1="22000" x2="74176" y2="22000"/>
                        <a14:foregroundMark x1="71429" y1="24000" x2="71429" y2="24000"/>
                        <a14:foregroundMark x1="65385" y1="20667" x2="65934" y2="24667"/>
                        <a14:foregroundMark x1="63187" y1="19333" x2="63187" y2="19333"/>
                        <a14:foregroundMark x1="63187" y1="19333" x2="63187" y2="19333"/>
                        <a14:foregroundMark x1="62088" y1="21333" x2="68132" y2="46000"/>
                        <a14:foregroundMark x1="67033" y1="43333" x2="67033" y2="43333"/>
                        <a14:foregroundMark x1="84066" y1="64000" x2="82418" y2="68000"/>
                        <a14:foregroundMark x1="80220" y1="70667" x2="80220" y2="70667"/>
                        <a14:foregroundMark x1="81319" y1="54000" x2="84066" y2="62667"/>
                        <a14:foregroundMark x1="84066" y1="64000" x2="84066" y2="64000"/>
                        <a14:foregroundMark x1="84066" y1="64000" x2="84066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965" y="4941168"/>
            <a:ext cx="173355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67" l="873" r="98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3" y="5576203"/>
            <a:ext cx="21812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685" y="4753042"/>
            <a:ext cx="204787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910" y="5467417"/>
            <a:ext cx="20193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662" y="4646908"/>
            <a:ext cx="2047875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844" y="4963414"/>
            <a:ext cx="213360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667" b="10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558560"/>
            <a:ext cx="1428750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8000" l="870" r="98261">
                        <a14:foregroundMark x1="54783" y1="94000" x2="54783" y2="94000"/>
                        <a14:foregroundMark x1="56522" y1="94000" x2="56522" y2="94000"/>
                        <a14:foregroundMark x1="58696" y1="92000" x2="58696" y2="92000"/>
                        <a14:foregroundMark x1="62174" y1="90667" x2="62174" y2="90667"/>
                        <a14:foregroundMark x1="66087" y1="88667" x2="66087" y2="88667"/>
                        <a14:foregroundMark x1="72174" y1="86000" x2="72174" y2="86000"/>
                        <a14:foregroundMark x1="74783" y1="84000" x2="74783" y2="84000"/>
                        <a14:foregroundMark x1="81739" y1="86000" x2="81739" y2="86000"/>
                        <a14:foregroundMark x1="86957" y1="86667" x2="86957" y2="86667"/>
                        <a14:foregroundMark x1="88261" y1="82000" x2="88261" y2="82000"/>
                        <a14:foregroundMark x1="89565" y1="78667" x2="89565" y2="78667"/>
                        <a14:foregroundMark x1="89565" y1="70000" x2="90000" y2="66000"/>
                        <a14:foregroundMark x1="90870" y1="62000" x2="90870" y2="62000"/>
                        <a14:foregroundMark x1="90870" y1="59333" x2="89565" y2="55333"/>
                        <a14:foregroundMark x1="86087" y1="52667" x2="86087" y2="52667"/>
                        <a14:foregroundMark x1="84348" y1="51333" x2="84348" y2="51333"/>
                        <a14:foregroundMark x1="53913" y1="77333" x2="53913" y2="77333"/>
                        <a14:foregroundMark x1="35652" y1="93333" x2="35652" y2="93333"/>
                        <a14:foregroundMark x1="30435" y1="88667" x2="17391" y2="80000"/>
                        <a14:foregroundMark x1="12609" y1="76667" x2="12609" y2="76667"/>
                        <a14:foregroundMark x1="10870" y1="76667" x2="10870" y2="76667"/>
                        <a14:foregroundMark x1="9565" y1="77333" x2="9565" y2="77333"/>
                        <a14:foregroundMark x1="7391" y1="78667" x2="7391" y2="78667"/>
                        <a14:foregroundMark x1="3478" y1="66667" x2="870" y2="56667"/>
                        <a14:foregroundMark x1="3043" y1="40000" x2="3043" y2="40000"/>
                        <a14:foregroundMark x1="6522" y1="34667" x2="9130" y2="28000"/>
                        <a14:foregroundMark x1="10000" y1="26667" x2="10000" y2="26667"/>
                        <a14:foregroundMark x1="12609" y1="23333" x2="12609" y2="23333"/>
                        <a14:foregroundMark x1="12609" y1="23333" x2="14783" y2="23333"/>
                        <a14:foregroundMark x1="26522" y1="26667" x2="26522" y2="26667"/>
                        <a14:foregroundMark x1="30870" y1="20667" x2="42609" y2="20000"/>
                        <a14:foregroundMark x1="49565" y1="15333" x2="49565" y2="15333"/>
                        <a14:foregroundMark x1="51739" y1="13333" x2="51739" y2="13333"/>
                        <a14:foregroundMark x1="51739" y1="12667" x2="51739" y2="12667"/>
                        <a14:foregroundMark x1="51304" y1="10667" x2="51304" y2="10667"/>
                        <a14:foregroundMark x1="50870" y1="9333" x2="53913" y2="10000"/>
                        <a14:foregroundMark x1="56087" y1="16000" x2="56087" y2="62667"/>
                        <a14:foregroundMark x1="57391" y1="76000" x2="57391" y2="84667"/>
                        <a14:foregroundMark x1="57391" y1="84667" x2="57391" y2="84667"/>
                        <a14:foregroundMark x1="57826" y1="84667" x2="64348" y2="90667"/>
                        <a14:foregroundMark x1="68696" y1="92000" x2="68696" y2="92000"/>
                        <a14:foregroundMark x1="20870" y1="86000" x2="14783" y2="89333"/>
                        <a14:foregroundMark x1="14348" y1="89333" x2="8261" y2="87333"/>
                        <a14:foregroundMark x1="6522" y1="86000" x2="6522" y2="86000"/>
                        <a14:foregroundMark x1="6522" y1="86000" x2="6522" y2="86000"/>
                        <a14:foregroundMark x1="4783" y1="92000" x2="4783" y2="92000"/>
                        <a14:foregroundMark x1="4783" y1="92000" x2="4783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071" y="5005583"/>
            <a:ext cx="1361653" cy="1070075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67" b="95333" l="0" r="96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841">
            <a:off x="4143671" y="2856285"/>
            <a:ext cx="1284626" cy="1428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000" b="99333" l="31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307" y="1052736"/>
            <a:ext cx="1504950" cy="14287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22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22" y="1095874"/>
            <a:ext cx="2896517" cy="15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845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Вредные наклонности родителей приводят к:</a:t>
            </a:r>
          </a:p>
          <a:p>
            <a:pPr lvl="0" algn="ctr"/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373169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dirty="0"/>
              <a:t>п</a:t>
            </a:r>
            <a:r>
              <a:rPr lang="ru-RU" sz="2000" b="1" dirty="0" smtClean="0"/>
              <a:t>сихическим расстройствам ребенка;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/>
              <a:t>неврозам;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/>
              <a:t>б</a:t>
            </a:r>
            <a:r>
              <a:rPr lang="ru-RU" sz="2000" b="1" dirty="0" smtClean="0"/>
              <a:t>ронхо-легочным  заболеваниям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/>
              <a:t>с</a:t>
            </a:r>
            <a:r>
              <a:rPr lang="ru-RU" sz="2000" b="1" dirty="0" smtClean="0"/>
              <a:t>ердечно-сосудистым заболеваниям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/>
              <a:t>н</a:t>
            </a:r>
            <a:r>
              <a:rPr lang="ru-RU" sz="2000" b="1" dirty="0" smtClean="0"/>
              <a:t>арушения сна.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38933"/>
            <a:ext cx="2387415" cy="28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26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20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Работа в детском саду\здоровье в детском саду\ЗДОРОВЬЕ ДЕТЕЙ В НАШИХ РУКАХ! - Советы доктора  !—f(Будь здоров!)-- - Будь </a:t>
            </a:r>
            <a:r>
              <a:rPr lang="ru-RU" sz="1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здо</a:t>
            </a:r>
            <a:endParaRPr lang="ru-RU" sz="10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hlinkClick r:id="rId2" action="ppaction://hlinkfile"/>
            </a:endParaRPr>
          </a:p>
          <a:p>
            <a:r>
              <a:rPr lang="ru-RU" sz="1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ров! </a:t>
            </a:r>
          </a:p>
          <a:p>
            <a:r>
              <a:rPr lang="ru-RU" sz="1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!--</a:t>
            </a:r>
            <a:r>
              <a:rPr lang="ru-RU" sz="1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endif</a:t>
            </a:r>
            <a:r>
              <a:rPr lang="ru-RU" sz="1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--  - Будь здоров! - mdoy324.htm</a:t>
            </a:r>
            <a:endParaRPr lang="ru-RU" sz="1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73" y="447293"/>
            <a:ext cx="860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Работа в детском саду\здоровье в детском саду\ЗДОРОВЬЕ ДЕТЕЙ В НАШИХ РУКАХ! - Советы доктора </a:t>
            </a:r>
          </a:p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2" action="ppaction://hlinkfile"/>
              </a:rPr>
              <a:t> 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0997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3" action="ppaction://hlinkfile"/>
              </a:rPr>
              <a:t>Работа в детском саду\здоровье в детском саду\Наше здоровье - в наших руках!!!  </a:t>
            </a:r>
          </a:p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3" action="ppaction://hlinkfile"/>
              </a:rPr>
              <a:t> Сайт детского сада №21 г. Ишима.htm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07644"/>
            <a:ext cx="181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4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4" action="ppaction://hlinkfile"/>
              </a:rPr>
              <a:t>Pictures\i.jpg</a:t>
            </a:r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 слон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28" y="1569255"/>
            <a:ext cx="6164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5" action="ppaction://hlinkfile"/>
              </a:rPr>
              <a:t>..\Pictures\i (12).j</a:t>
            </a:r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5" action="ppaction://hlinkfile"/>
              </a:rPr>
              <a:t>закаливание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5" y="1846254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6" action="ppaction://hlinkfile"/>
              </a:rPr>
              <a:t>..\Pictures\i (29).jpg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348880"/>
            <a:ext cx="431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7" action="ppaction://hlinkfile"/>
              </a:rPr>
              <a:t>C:\Users\Igor\Pictures\yandsearch.htm </a:t>
            </a:r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7" action="ppaction://hlinkfile"/>
              </a:rPr>
              <a:t>смайлики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810" y="269187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8" action="ppaction://hlinkfile"/>
              </a:rPr>
              <a:t>Здоровье детей в наших руках   здоровье ребенка, воспитание, развитие ребенка, иммунитет, питание ребенка, бесплодие, коралловый клуб.htm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6" y="3267421"/>
            <a:ext cx="6498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9" action="ppaction://hlinkfile"/>
              </a:rPr>
              <a:t>Как правильно одеть ребенка на улицу  рекомендации педиатров.htm</a:t>
            </a:r>
            <a:endParaRPr lang="ru-RU" sz="12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3532366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0" action="ppaction://hlinkfile"/>
              </a:rPr>
              <a:t>..\Pictures\i (13).jpg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3809365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1" action="ppaction://hlinkfile"/>
              </a:rPr>
              <a:t>..\Pictures\i (16).jpg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25" y="398979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2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2" action="ppaction://hlinkfile"/>
              </a:rPr>
              <a:t>Pictures\i (25).jpg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07" y="4348080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13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3" action="ppaction://hlinkfile"/>
              </a:rPr>
              <a:t>Pictures\i (28).jpg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60" y="4647619"/>
            <a:ext cx="182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6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6" action="ppaction://hlinkfile"/>
              </a:rPr>
              <a:t>Pictures\i(29).jpg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7" y="4837979"/>
            <a:ext cx="180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4" action="ppaction://hlinkfile"/>
              </a:rPr>
              <a:t>..\</a:t>
            </a:r>
            <a:r>
              <a:rPr lang="en-US" sz="1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hlinkClick r:id="rId14" action="ppaction://hlinkfile"/>
              </a:rPr>
              <a:t>Pictures\i(30).jpg</a:t>
            </a:r>
            <a:endParaRPr lang="ru-RU" sz="1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128" y="5207311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hlinkClick r:id="rId15" action="ppaction://hlinkfile"/>
              </a:rPr>
              <a:t>..\Pictures\i (80).jpg</a:t>
            </a:r>
            <a:endParaRPr lang="ru-RU" sz="1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838" y="539475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!--</a:t>
            </a:r>
            <a:r>
              <a:rPr lang="ru-RU" sz="1200" dirty="0" err="1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if</a:t>
            </a:r>
            <a:r>
              <a:rPr lang="ru-RU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(Будь здоров!)-- - Будь здоров! !--</a:t>
            </a:r>
            <a:r>
              <a:rPr lang="ru-RU" sz="1200" dirty="0" err="1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endif</a:t>
            </a:r>
            <a:r>
              <a:rPr lang="ru-RU" sz="120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black"/>
                </a:solidFill>
                <a:hlinkClick r:id="rId2" action="ppaction://hlinkfile"/>
              </a:rPr>
              <a:t>--  - Будь здоров! - mdoy324.htm</a:t>
            </a:r>
            <a:endParaRPr lang="ru-RU" sz="1200" dirty="0"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332" y="188640"/>
            <a:ext cx="68419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 чего зависит </a:t>
            </a: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доровье  ребенка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1916832"/>
            <a:ext cx="6936432" cy="468052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 dirty="0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 dirty="0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95507011"/>
              </p:ext>
            </p:extLst>
          </p:nvPr>
        </p:nvGraphicFramePr>
        <p:xfrm>
          <a:off x="1524000" y="1758300"/>
          <a:ext cx="6936432" cy="483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17806"/>
            <a:ext cx="2088232" cy="24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65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 rot="10800000" flipV="1">
            <a:off x="3032665" y="2804123"/>
            <a:ext cx="337469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Компоненты</a:t>
            </a:r>
            <a:r>
              <a:rPr lang="ru-RU" sz="32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ЗОЖ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6667" l="0" r="96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102" y="958071"/>
            <a:ext cx="1914525" cy="14287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456" y="570644"/>
            <a:ext cx="1184523" cy="9955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8667" l="25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615360"/>
            <a:ext cx="1732533" cy="10988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8000" l="2655" r="100000">
                        <a14:foregroundMark x1="36283" y1="40000" x2="36283" y2="40000"/>
                        <a14:foregroundMark x1="40708" y1="43333" x2="40708" y2="43333"/>
                        <a14:foregroundMark x1="44248" y1="45333" x2="4424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470" y="3195388"/>
            <a:ext cx="1844965" cy="19387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917" l="0" r="98438">
                        <a14:backgroundMark x1="10417" y1="33333" x2="10417" y2="33333"/>
                        <a14:backgroundMark x1="59375" y1="13194" x2="59375" y2="13194"/>
                        <a14:backgroundMark x1="4688" y1="18750" x2="4688" y2="18750"/>
                        <a14:backgroundMark x1="5208" y1="4861" x2="5208" y2="4861"/>
                        <a14:backgroundMark x1="28646" y1="3472" x2="28646" y2="3472"/>
                        <a14:backgroundMark x1="60938" y1="20833" x2="60938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4776705"/>
            <a:ext cx="1828800" cy="13663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7" b="96000" l="1527" r="97710">
                        <a14:foregroundMark x1="70229" y1="24000" x2="70229" y2="24000"/>
                        <a14:foregroundMark x1="89313" y1="32000" x2="89313" y2="32000"/>
                        <a14:foregroundMark x1="36641" y1="4000" x2="36641" y2="4000"/>
                        <a14:foregroundMark x1="16031" y1="32667" x2="16031" y2="32667"/>
                        <a14:foregroundMark x1="9160" y1="48000" x2="9160" y2="48000"/>
                        <a14:foregroundMark x1="4580" y1="33333" x2="4580" y2="33333"/>
                        <a14:foregroundMark x1="16031" y1="40667" x2="16031" y2="40667"/>
                        <a14:foregroundMark x1="16031" y1="48000" x2="16031" y2="48000"/>
                        <a14:foregroundMark x1="16031" y1="52667" x2="16031" y2="54667"/>
                        <a14:foregroundMark x1="16031" y1="56000" x2="16031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63705"/>
            <a:ext cx="1570026" cy="1828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4456" y="1535576"/>
            <a:ext cx="14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РЕЖИМ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25649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ПИТАНИЕ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97102" y="537321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ПРОГУЛКА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6143046"/>
            <a:ext cx="269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ФИЗИЧЕСКИЕ     ЗАНЯТИЯ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3" y="4776705"/>
            <a:ext cx="2908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БЛАГОПРИЯТНАЯ</a:t>
            </a:r>
          </a:p>
          <a:p>
            <a:r>
              <a:rPr lang="ru-RU" b="1" dirty="0" smtClean="0"/>
              <a:t>ПСИХОЛОГИЧЕСКАЯ </a:t>
            </a:r>
          </a:p>
          <a:p>
            <a:r>
              <a:rPr lang="ru-RU" b="1" dirty="0" smtClean="0"/>
              <a:t>ОБСТАНОВКА  В СЕМЬЕ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749570"/>
            <a:ext cx="261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ЗАКАЛИВАНИЕ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9768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1203" y="80935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 дня</a:t>
            </a:r>
            <a:endParaRPr lang="ru-RU" sz="5400" b="1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764704"/>
            <a:ext cx="83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Режим</a:t>
            </a:r>
            <a:r>
              <a:rPr lang="ru-RU" dirty="0" smtClean="0"/>
              <a:t> –</a:t>
            </a:r>
            <a:r>
              <a:rPr lang="ru-RU" b="1" dirty="0" smtClean="0"/>
              <a:t>это оптимально сочетаемые периоды бодрствования и сна  детей в течении суток. Режим дисциплинирует детей и приучает их к определенному  ритму жизни.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132856"/>
            <a:ext cx="7396467" cy="413600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9324" y="3324659"/>
            <a:ext cx="1656184" cy="1240044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47104" y="1851402"/>
            <a:ext cx="1473328" cy="1178888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Пита-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28184" y="1685202"/>
            <a:ext cx="1707835" cy="1373973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прогулка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79712" y="5287914"/>
            <a:ext cx="1944216" cy="1418456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Двигательная активность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08104" y="5262985"/>
            <a:ext cx="1728193" cy="1418456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Отдых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(игра)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07156" y="3513873"/>
            <a:ext cx="1857725" cy="1373973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Деятель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ность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942" y1="36500" x2="86942" y2="36500"/>
                        <a14:foregroundMark x1="52749" y1="12625" x2="52749" y2="1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7" y="1705445"/>
            <a:ext cx="4240727" cy="58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51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-1" y="46166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одевать ребенка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288222"/>
            <a:ext cx="2592288" cy="29610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436" y="4428909"/>
            <a:ext cx="4069080" cy="24505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73619" y="1841354"/>
            <a:ext cx="2978470" cy="18722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28758" y="1845837"/>
            <a:ext cx="2880320" cy="19613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145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-684585" y="280973"/>
            <a:ext cx="99371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Физкультурные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занятия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0" y="1619801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Работники ДОУ содействуют постепенному освоению техники  движений и разнообразных способах их выполнения в упражнениях 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92557533"/>
              </p:ext>
            </p:extLst>
          </p:nvPr>
        </p:nvGraphicFramePr>
        <p:xfrm>
          <a:off x="1470248" y="25155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8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89" y="89374"/>
            <a:ext cx="88924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акаливание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43838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212976"/>
            <a:ext cx="2785540" cy="3444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80667" l="667" r="100000">
                        <a14:backgroundMark x1="13333" y1="36000" x2="13333" y2="36000"/>
                        <a14:backgroundMark x1="9333" y1="48000" x2="9333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32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-968927" y="-191725"/>
            <a:ext cx="10909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ребенка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ависит от эмоционального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состояния  в семье 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72364"/>
            <a:ext cx="1475656" cy="8843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33198" y="1945654"/>
            <a:ext cx="763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избегайте раздражений, команд , невыполнимых обещаний;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14" y="2434956"/>
            <a:ext cx="1475656" cy="8489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71990" y="2600360"/>
            <a:ext cx="734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 говорите: «Я тебя не люблю», « Ты плохой, отстань», </a:t>
            </a:r>
          </a:p>
          <a:p>
            <a:r>
              <a:rPr lang="ru-RU" dirty="0" smtClean="0"/>
              <a:t>« Ты мне надоел»;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14" y="3283889"/>
            <a:ext cx="1475656" cy="8489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71990" y="3523690"/>
            <a:ext cx="749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 делайте за ребенка то, что он может сделать сам;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0" y="3283889"/>
            <a:ext cx="1475656" cy="848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14" y="4132822"/>
            <a:ext cx="1475656" cy="848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576" y="4372622"/>
            <a:ext cx="652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ридерживайтесь единства в требованиях к ребенку;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44" y="5134155"/>
            <a:ext cx="1475656" cy="848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206" y="5373955"/>
            <a:ext cx="710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тарайтесь больше проводить время с ребенком в совместных играх  и творческой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1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529" y="0"/>
            <a:ext cx="74888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Советы  педиатров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51520" y="830997"/>
            <a:ext cx="886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Чтобы повысить защитные силы организма врачи советуют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8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0608" y="1193799"/>
            <a:ext cx="3600400" cy="4536504"/>
          </a:xfrm>
          <a:prstGeom prst="rect">
            <a:avLst/>
          </a:prstGeom>
        </p:spPr>
      </p:pic>
      <p:sp>
        <p:nvSpPr>
          <p:cNvPr id="12" name="Вертикальный свиток 11"/>
          <p:cNvSpPr/>
          <p:nvPr/>
        </p:nvSpPr>
        <p:spPr>
          <a:xfrm>
            <a:off x="1837846" y="1556792"/>
            <a:ext cx="6707871" cy="4464496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5" indent="-285750" algn="ctr">
              <a:buFont typeface="Wingdings" pitchFamily="2" charset="2"/>
              <a:buChar char="§"/>
            </a:pPr>
            <a:r>
              <a:rPr lang="ru-RU" sz="1600" dirty="0" err="1" smtClean="0"/>
              <a:t>вии</a:t>
            </a:r>
            <a:r>
              <a:rPr lang="ru-RU" sz="1600" dirty="0" err="1"/>
              <a:t>витаминотерапию</a:t>
            </a:r>
            <a:r>
              <a:rPr lang="ru-RU" sz="1600" dirty="0"/>
              <a:t>;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sz="1600" dirty="0" smtClean="0"/>
              <a:t>в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2276872"/>
            <a:ext cx="57246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укрепление иммунитета средствами народ-</a:t>
            </a:r>
          </a:p>
          <a:p>
            <a:r>
              <a:rPr lang="ru-RU" dirty="0" smtClean="0"/>
              <a:t>ной медицины;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олноценное питание;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о</a:t>
            </a:r>
            <a:r>
              <a:rPr lang="ru-RU" dirty="0" smtClean="0"/>
              <a:t>граничение числа контактов ребенка </a:t>
            </a:r>
          </a:p>
          <a:p>
            <a:r>
              <a:rPr lang="ru-RU" dirty="0" smtClean="0"/>
              <a:t>возможными источниками инфекции( поезд-</a:t>
            </a:r>
          </a:p>
          <a:p>
            <a:r>
              <a:rPr lang="ru-RU" dirty="0" err="1" smtClean="0"/>
              <a:t>ки</a:t>
            </a:r>
            <a:r>
              <a:rPr lang="ru-RU" dirty="0" smtClean="0"/>
              <a:t> в городском транспорте, посещение мест </a:t>
            </a:r>
          </a:p>
          <a:p>
            <a:r>
              <a:rPr lang="ru-RU" dirty="0" smtClean="0"/>
              <a:t>массового скопления людей…)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з</a:t>
            </a:r>
            <a:r>
              <a:rPr lang="ru-RU" dirty="0" smtClean="0"/>
              <a:t>акаливание;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 активизировать двигательную активности</a:t>
            </a:r>
          </a:p>
          <a:p>
            <a:r>
              <a:rPr lang="ru-RU" dirty="0" smtClean="0"/>
              <a:t> ребенка;</a:t>
            </a:r>
          </a:p>
          <a:p>
            <a:pPr marL="285750" lvl="5" indent="-285750">
              <a:buFont typeface="Wingdings" pitchFamily="2" charset="2"/>
              <a:buChar char="§"/>
            </a:pPr>
            <a:r>
              <a:rPr lang="ru-RU" dirty="0"/>
              <a:t>о</a:t>
            </a:r>
            <a:r>
              <a:rPr lang="ru-RU" dirty="0" smtClean="0"/>
              <a:t>тдых у моря;</a:t>
            </a:r>
          </a:p>
          <a:p>
            <a:pPr marL="285750" lvl="5" indent="-285750">
              <a:buFont typeface="Wingdings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итаминотерапия.</a:t>
            </a:r>
          </a:p>
        </p:txBody>
      </p:sp>
    </p:spTree>
    <p:extLst>
      <p:ext uri="{BB962C8B-B14F-4D97-AF65-F5344CB8AC3E}">
        <p14:creationId xmlns:p14="http://schemas.microsoft.com/office/powerpoint/2010/main" val="15365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956</TotalTime>
  <Words>534</Words>
  <Application>Microsoft Office PowerPoint</Application>
  <PresentationFormat>Экран (4:3)</PresentationFormat>
  <Paragraphs>124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Igor</cp:lastModifiedBy>
  <cp:revision>77</cp:revision>
  <dcterms:created xsi:type="dcterms:W3CDTF">2013-01-05T15:09:34Z</dcterms:created>
  <dcterms:modified xsi:type="dcterms:W3CDTF">2013-01-27T10:42:03Z</dcterms:modified>
</cp:coreProperties>
</file>