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openxmlformats.org/officeDocument/2006/relationships/hyperlink" Target="http://images.yandex.ru/#!/yandsearch?source=wiz&amp;uinfo=sw-1349-sh-683-fw-1124-fh-477-pd-1&amp;text=&#1084;&#1103;&#1095;&#1080;&#1082;&amp;noreask=1&amp;pos=0&amp;lr=2&amp;rpt=simage&amp;img_url=http%3A%2F%2Fwww.mamkinyanki.ru%2Fimages%2Fcontent%2Fb14.jpg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47161"/>
            <a:ext cx="80073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Спортивный уголок дома</a:t>
            </a:r>
            <a:endParaRPr lang="ru-RU" sz="5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479432"/>
            <a:ext cx="539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Book Antiqua" pitchFamily="18" charset="0"/>
              </a:rPr>
              <a:t>Информация для родителей</a:t>
            </a:r>
            <a:endParaRPr lang="ru-RU" sz="3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48" y="5040178"/>
            <a:ext cx="44278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Крученок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Ирина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Юрьевна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614" y="5517232"/>
            <a:ext cx="372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Инструктор по физическому воспитанию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СПб ГБДОУ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№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22</a:t>
            </a:r>
            <a:endParaRPr lang="en-US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1" b="95775" l="2714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080">
            <a:off x="3251678" y="1879444"/>
            <a:ext cx="5196414" cy="42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383" y="189141"/>
            <a:ext cx="854923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Наверное, ничто не заботит современных родителей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более,</a:t>
            </a:r>
          </a:p>
          <a:p>
            <a:pPr algn="ctr"/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развития их любимых чад. </a:t>
            </a:r>
            <a:endParaRPr lang="ru-RU" sz="23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Скупая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целые кипы соответствующей литературы, целые полки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всевозможных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развивающих игрушек, отправляя малыша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всевозможные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занятия, мы хотим одного: сделать все возможное для того,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маленький человек 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развитым и счастливым.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древние греки, мы осознаем, что счастливым и гармоничным ребенок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 не сможет, если не будет развивать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 тело и 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осваивать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физические упражнения.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сами малыши, подсознательно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чувствуя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это, испытывают настоятельную потребность двигаться.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тогда родители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задуматься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над приобретением спортивного оборудования,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смогло бы помочь их ребенку правильно и безопасно выполнять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разнообразные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 домашних условиях: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лазать, качаться, карабкаться и прыгать.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42" y="4961993"/>
            <a:ext cx="8739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 – сложный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 выполнения физических упражнений осуществляется на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специально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организованных физкультурных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занятиях.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дальнейшем ребенок использует эти движения в повседневной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жизни, 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4094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9" b="99701" l="2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16445">
            <a:off x="7193438" y="1775929"/>
            <a:ext cx="1159922" cy="113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" b="100000" l="15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442" y="4646057"/>
            <a:ext cx="1440160" cy="161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332656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Самый эффективный обучающий и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развивающий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 – всегда игра</a:t>
            </a: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87" l="0" r="100000">
                        <a14:foregroundMark x1="9504" y1="62245" x2="7025" y2="89286"/>
                        <a14:foregroundMark x1="4959" y1="93878" x2="4959" y2="9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28307">
            <a:off x="6570148" y="4730618"/>
            <a:ext cx="2083634" cy="168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41" l="0" r="99279">
                        <a14:foregroundMark x1="61261" y1="16284" x2="61261" y2="16284"/>
                        <a14:foregroundMark x1="36216" y1="2064" x2="36216" y2="2064"/>
                        <a14:foregroundMark x1="38739" y1="688" x2="38739" y2="688"/>
                        <a14:foregroundMark x1="15676" y1="23853" x2="15676" y2="23853"/>
                        <a14:foregroundMark x1="13153" y1="25459" x2="13153" y2="2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007" y="1982768"/>
            <a:ext cx="2293753" cy="180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99954" y="1431149"/>
            <a:ext cx="4316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спортивные тренировки для малышей должны проводиться именно в этой форме. </a:t>
            </a:r>
          </a:p>
          <a:p>
            <a:pPr algn="ctr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способны не один раз в день обращать внимание на тот или иной спортивный снаряд и «между делом», в процессе игры или просто так выполнять полезные упражнения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278575"/>
            <a:ext cx="8831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какую бы модель Вы бы ни выбрали,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основных критериев для принятия окончательного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должно служить качество и надежность крепления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детского спортивного комплекса.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Опоры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конструкции должны выдерживать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только статическую, но и динамическую нагрузку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например, когда ребенок прыгает и резко повисает на турнике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877" y="404664"/>
            <a:ext cx="82638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Оборудованный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детской комнате спортивный уголок </a:t>
            </a:r>
            <a:endParaRPr lang="ru-RU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отнюдь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роскошь, а необходимость.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12" y="1416839"/>
            <a:ext cx="8918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любого спортивного уголка, конечно, </a:t>
            </a:r>
            <a:endParaRPr lang="ru-RU" sz="23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шведская </a:t>
            </a:r>
            <a:r>
              <a:rPr lang="ru-RU" sz="23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стенка с турником, качелями, канатом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т.п. – то есть то, что принято </a:t>
            </a:r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называть </a:t>
            </a:r>
          </a:p>
          <a:p>
            <a:pPr algn="ctr"/>
            <a:r>
              <a:rPr lang="ru-RU" sz="23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детским </a:t>
            </a:r>
            <a:r>
              <a:rPr lang="ru-RU" sz="23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спортивным комплексом.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028" y="3068960"/>
            <a:ext cx="8363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детские спортивные комплексы, в основном, подобны по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принципам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построения конструкции и исполнению, но различаются по конфигурации и комплектации. </a:t>
            </a:r>
          </a:p>
        </p:txBody>
      </p:sp>
    </p:spTree>
    <p:extLst>
      <p:ext uri="{BB962C8B-B14F-4D97-AF65-F5344CB8AC3E}">
        <p14:creationId xmlns:p14="http://schemas.microsoft.com/office/powerpoint/2010/main" val="24182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16969"/>
            <a:ext cx="81082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же может быть этот спортивный уголок?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39" y="933688"/>
            <a:ext cx="3484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Обычно особым вниманием детей всех возрастов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пользуются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кольца, трапеция,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тарзанка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сеть для лазания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качели.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686" y="1484784"/>
            <a:ext cx="3797825" cy="43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780928"/>
            <a:ext cx="2609485" cy="36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47581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семье растет один ребенок – ему вполне будет достаточно Г- или Т-образной конструкции – она не займет много места. Если площадь позволяет и, особенно, если в семье несколько детей, во избежание конфликтов лучше приобрести многоопорный комплекс. Вариантов множество – от небольших Т-образных конструкций до многоопорных моделей с несколькими шведскими стенками,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рукоходами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турниками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077141"/>
            <a:ext cx="1800200" cy="4574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242" y="2112562"/>
            <a:ext cx="2762230" cy="414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2573052"/>
            <a:ext cx="3312368" cy="3582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726399"/>
            <a:ext cx="4392488" cy="4003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930247"/>
            <a:ext cx="3214612" cy="499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428" y="175321"/>
            <a:ext cx="2664296" cy="234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82471"/>
            <a:ext cx="849694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Приобретая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детский спортивный комплекс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стоит особенно позаботиться о безопасности занятий. </a:t>
            </a:r>
          </a:p>
          <a:p>
            <a:endParaRPr lang="ru-RU" sz="500" dirty="0" smtClean="0"/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производители предлагают защитные маты из различных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материалов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различных размеров и расцветок. Так что целостность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любого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интерьера не будет нарушена добавлением такого важного предмета. </a:t>
            </a:r>
          </a:p>
          <a:p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 тому же, в зависимости от потребностей, предпочтений и целей тренировок можно подобрать и материал, из которого будет выполнен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спорткомплекс.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современном рынке широко представлены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детские спортивные комплексы,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произведенные и из металла, и из дерева.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что металлические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спорткомплексы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выдерживают большую нагрузку. Ступени таких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комплексов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достаточно тонки – за них удобно хвататься детским ладошкам. К тому же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богатство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цветовых решений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подобрать комплекс, гармонично сочетающийся интерьером именно Вашей детской комнаты.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тех,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предпочитает экологический стиль, предлагаются деревянные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комплексы,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которые дарят ребенку тепло и красоту натурального материала.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Ступени деревянной шведской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стенки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толстые – это полезно для выполнения упражнений по профилактики плоскостопия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0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ошка\Pictures\фон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19672" y="476672"/>
            <a:ext cx="6166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здоровы, малыши!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8333" y="1844824"/>
            <a:ext cx="6569365" cy="400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4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Tm="5000">
        <p:fade/>
      </p:transition>
    </mc:Choice>
    <mc:Fallback xmlns="">
      <p:transition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608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Тошка</dc:creator>
  <cp:lastModifiedBy>Тошка</cp:lastModifiedBy>
  <cp:revision>26</cp:revision>
  <dcterms:created xsi:type="dcterms:W3CDTF">2013-08-18T20:15:39Z</dcterms:created>
  <dcterms:modified xsi:type="dcterms:W3CDTF">2013-08-19T20:08:44Z</dcterms:modified>
</cp:coreProperties>
</file>