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66" r:id="rId8"/>
    <p:sldId id="259" r:id="rId9"/>
    <p:sldId id="260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D90FF-9FE7-4120-89B3-EDA540732498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6E7F-D522-497C-9BCE-3D752C144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071678"/>
            <a:ext cx="7072330" cy="1571636"/>
          </a:xfrm>
        </p:spPr>
        <p:txBody>
          <a:bodyPr>
            <a:prstTxWarp prst="textCurveDow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НАШЕ ЗАКАЛИВАНИЕ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285728"/>
            <a:ext cx="4262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</a:rPr>
              <a:t>Группа «Подсолнушки»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4" descr="image006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92892" y="1150126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006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286116" y="3286124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00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215074" y="4071942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image006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5072066" y="857232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image006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00034" y="4429132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785794"/>
            <a:ext cx="76937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Итак, вы решили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Закаляться всей семьей?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714752"/>
            <a:ext cx="6380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Желаем Вам успеха!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5286388"/>
            <a:ext cx="278608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воспитателя 1КК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Бугаковой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О.Н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детского сада №1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Усолье-Сибирское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Иркутская область</a:t>
            </a:r>
            <a:endParaRPr lang="ru-RU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наша работа по закаливанию была эффективна, нам необходимо ваше согласие и поддержка!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Все мероприятия по закаливанию, проводимые в детском саду, и рекомендации, которые мы будем предлагать вашему вниманию, просим выполнять и дома.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Закаляйтесь сами вместе с вашими детьми!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Что такое закаливание?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 мероприятий по повышению устойчивости организма к воздействию неблагоприятных погодно – климатических условий, действию ряда физических факторов окружающей среды путем систематического дозированного воздействия этими факторами.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Цель закаливания: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8229600" cy="476886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Выработать способность организма быстро изменять работу органов и систем в связи с постоянно меняющейся внешней средой. </a:t>
            </a:r>
          </a:p>
          <a:p>
            <a:pPr>
              <a:lnSpc>
                <a:spcPct val="15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организма приспосабливаться к определенным условиям внешней среды вырабатывается многократным повторением воздействия того или иного фактора (холода, тепла и т. п.) и постепенного повышения его дозировки.</a:t>
            </a:r>
            <a:endParaRPr lang="ru-RU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Принципы закаливания: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Постепенность увеличения дозировки раздражителя;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Последовательность применения закаливающих процедур;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Систематичность начатых процедур;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Комплексность;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 индивидуальных особенностей ребенка;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 и положительное отношение детей к закаливающим процедурам.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1571612"/>
            <a:ext cx="4213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проходят по ребристой дорожке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2000240"/>
            <a:ext cx="5950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Встают в таз с водой с наложенными на дно камушками.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холодное время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- 6-10° 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воды в теплое время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13-18°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8662" y="3357562"/>
            <a:ext cx="454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 течении 5 – 10 сек стоят в тазу с водой.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7224" y="4143380"/>
            <a:ext cx="604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Проходят по коврикам. Растирают стопы ног полотенцем.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Методика проведения закаливающих процедур</a:t>
            </a:r>
            <a:b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группе «Подсолнушки».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5214950"/>
            <a:ext cx="7104830" cy="147732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Закаливание проводится перед дневным сном.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После сна проводятся общеразвивающие упражнения и дыхательная гимнастика.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4" descr="image006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16200000">
            <a:off x="492893" y="1650192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image006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rot="16200000">
            <a:off x="3350412" y="3221828"/>
            <a:ext cx="2343149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image006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6200000">
            <a:off x="5207801" y="792936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image006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 rot="16200000">
            <a:off x="500034" y="4357694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image006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 rot="16200000">
            <a:off x="6279372" y="3793332"/>
            <a:ext cx="2343148" cy="17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Противопоказания </a:t>
            </a:r>
            <a:b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 проведении закаливания: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Острые или хронические  воспалительные процессы – отиты, пиелиты и пиелонефриты, заболевания сердца, заболевания сопровождающиеся повышением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t°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также дети страдающие желудочно-кишечными заболеваниями.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Повышенная возбудимость, жалобы на ухудшение самочувствия.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 после болезни  - мед. отвод 2недели.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 после прививок –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мед.отвод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недели.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блоги\фоны для блога картинки\5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Профилактические</a:t>
            </a:r>
            <a:b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мероприятия, используемые в практике нашей работы: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85736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Плавание в бассейне 1 раз в неделю.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Ароматерапия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(чеснок).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Фитотерапия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фиточаи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Витаминизация  третьего блюда (в компот добавляется витамин С).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Кислородный коктейль.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Индивидуальный точечный массаж.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Промывание носовых ходов водой комнатной температуры.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Смазывание носовых ходов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оксалиновой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мазью.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Полоскание горла прохладной водой после каждого приема пищи.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Прогулки.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Проветривание помещений, сквозное , в отсутствии детей.</a:t>
            </a:r>
          </a:p>
          <a:p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Кварцевание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помещений.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жаркий период года: хождение босиком, обливание.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Физкультурные занятия на воздухе и в спортивном зале.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Утренняя гимнастика.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7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30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432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НАШЕ ЗАКАЛИВАНИЕ</vt:lpstr>
      <vt:lpstr>Уважаемые родители!</vt:lpstr>
      <vt:lpstr>Что такое закаливание?</vt:lpstr>
      <vt:lpstr>Цель закаливания:</vt:lpstr>
      <vt:lpstr>Принципы закаливания:</vt:lpstr>
      <vt:lpstr>Методика проведения закаливающих процедур в группе «Подсолнушки».</vt:lpstr>
      <vt:lpstr>Слайд 7</vt:lpstr>
      <vt:lpstr>Противопоказания  при проведении закаливания:</vt:lpstr>
      <vt:lpstr>Профилактические мероприятия, используемые в практике нашей работы: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Ольга</cp:lastModifiedBy>
  <cp:revision>37</cp:revision>
  <dcterms:created xsi:type="dcterms:W3CDTF">2012-01-21T10:13:15Z</dcterms:created>
  <dcterms:modified xsi:type="dcterms:W3CDTF">2013-01-26T03:46:18Z</dcterms:modified>
</cp:coreProperties>
</file>