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71" r:id="rId2"/>
    <p:sldId id="302" r:id="rId3"/>
    <p:sldId id="320" r:id="rId4"/>
    <p:sldId id="301" r:id="rId5"/>
    <p:sldId id="280" r:id="rId6"/>
    <p:sldId id="309" r:id="rId7"/>
    <p:sldId id="303" r:id="rId8"/>
    <p:sldId id="259" r:id="rId9"/>
    <p:sldId id="310" r:id="rId10"/>
    <p:sldId id="311" r:id="rId11"/>
    <p:sldId id="312" r:id="rId12"/>
    <p:sldId id="260" r:id="rId13"/>
    <p:sldId id="305" r:id="rId14"/>
    <p:sldId id="257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07" r:id="rId23"/>
    <p:sldId id="283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4" autoAdjust="0"/>
    <p:restoredTop sz="94677" autoAdjust="0"/>
  </p:normalViewPr>
  <p:slideViewPr>
    <p:cSldViewPr>
      <p:cViewPr varScale="1">
        <p:scale>
          <a:sx n="66" d="100"/>
          <a:sy n="66" d="100"/>
        </p:scale>
        <p:origin x="-10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CFF246-47A0-48D7-A363-606D9A1D6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C98B23-B6FD-402B-8561-EAE59BAF8B3E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66D473-6243-4034-93D3-574D8C54A43E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BADC07-D750-42C0-9DFC-961ACD093F03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144585-E764-43E2-B095-6CD3AE4F49D2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949964-E59C-46DA-B7DE-E74D86F09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B0E18-2F07-4F95-AA48-8604AF79D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813D3-A96A-4AEB-B273-669AD4270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51DDD-2AA0-4A3B-A078-47987DD44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FDE518-6FFE-487C-AC89-B9730A5FE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792B1-DAEC-4A30-8840-BAC84D1BA1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36704-73EF-4CE6-A3E3-B5C7549EF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B13BD-C560-4DA4-AADB-11528532D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76BD8A-64B1-4428-9F22-FF28DFDA2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B663E-4F45-4450-9236-D33982B614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AF1C8B-78F7-4E82-9ADA-E2921367E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BEAF248B-4ACF-4114-B221-779A2F73B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9" r:id="rId2"/>
    <p:sldLayoutId id="2147483741" r:id="rId3"/>
    <p:sldLayoutId id="2147483738" r:id="rId4"/>
    <p:sldLayoutId id="2147483737" r:id="rId5"/>
    <p:sldLayoutId id="2147483736" r:id="rId6"/>
    <p:sldLayoutId id="2147483742" r:id="rId7"/>
    <p:sldLayoutId id="2147483735" r:id="rId8"/>
    <p:sldLayoutId id="2147483743" r:id="rId9"/>
    <p:sldLayoutId id="2147483734" r:id="rId10"/>
    <p:sldLayoutId id="214748373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86;&#1080;%20&#1076;&#1086;&#1082;&#1091;&#1084;&#1077;&#1085;&#1090;&#1099;\&#1082;&#1083;&#1072;&#1089;&#1089;&#1085;&#1099;&#1081;%20&#1088;&#1091;&#1082;&#1086;&#1074;&#1086;&#1076;&#1080;&#1090;&#1077;&#1083;&#1100;\&#1087;&#1077;&#1089;&#1085;&#1103;%20&#1086;%20&#1088;&#1086;&#1076;&#1080;&#1090;&#1077;&#1083;&#1103;&#1093;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6" descr="kidz03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500063"/>
            <a:ext cx="6572296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0"/>
            <a:ext cx="184150" cy="584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1563" y="204788"/>
            <a:ext cx="928687" cy="44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32923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714375"/>
            <a:ext cx="7358062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642938" y="857250"/>
            <a:ext cx="78581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85750"/>
            <a:ext cx="8215313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2920" y="5786454"/>
            <a:ext cx="8183880" cy="2485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800" dirty="0" smtClean="0">
                <a:solidFill>
                  <a:srgbClr val="FF3300"/>
                </a:solidFill>
              </a:rPr>
              <a:t>Внушить:</a:t>
            </a:r>
          </a:p>
          <a:p>
            <a:pPr>
              <a:buNone/>
            </a:pPr>
            <a:r>
              <a:rPr lang="ru-RU" sz="4000" dirty="0" smtClean="0"/>
              <a:t>-Это нужно для меня;</a:t>
            </a:r>
          </a:p>
          <a:p>
            <a:pPr>
              <a:buNone/>
            </a:pPr>
            <a:r>
              <a:rPr lang="ru-RU" sz="4000" dirty="0" smtClean="0"/>
              <a:t>-Это нужно для сохранения авторитета родителей;</a:t>
            </a:r>
          </a:p>
          <a:p>
            <a:pPr>
              <a:buNone/>
            </a:pPr>
            <a:r>
              <a:rPr lang="ru-RU" sz="4000" dirty="0" smtClean="0"/>
              <a:t>-Я буду хорошим пешеходом;</a:t>
            </a:r>
          </a:p>
          <a:p>
            <a:pPr>
              <a:buNone/>
            </a:pPr>
            <a:r>
              <a:rPr lang="ru-RU" sz="4000" dirty="0" smtClean="0"/>
              <a:t>- Я буду хорошим примером для других</a:t>
            </a:r>
            <a:endParaRPr lang="ru-RU" sz="4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3238" y="571481"/>
            <a:ext cx="8183562" cy="78581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Кроссворд: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 descr="http://festival.1september.ru/articles/588896/img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50112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festival.1september.ru/articles/588896/img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festival.1september.ru/articles/588896/img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festival.1september.ru/articles/588896/img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74451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857250"/>
            <a:ext cx="78581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928671"/>
            <a:ext cx="8183562" cy="2428891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«Дорожная </a:t>
            </a:r>
            <a:r>
              <a:rPr lang="ru-RU" sz="7200" dirty="0" smtClean="0"/>
              <a:t>математика»</a:t>
            </a:r>
            <a:endParaRPr lang="ru-RU" sz="7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6260" y="3357562"/>
            <a:ext cx="3780582" cy="307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642919"/>
            <a:ext cx="8183562" cy="2286016"/>
          </a:xfrm>
        </p:spPr>
        <p:txBody>
          <a:bodyPr>
            <a:normAutofit fontScale="90000"/>
          </a:bodyPr>
          <a:lstStyle/>
          <a:p>
            <a:pPr algn="r"/>
            <a:r>
              <a:rPr lang="ru-RU" sz="8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Памятка для родителей:</a:t>
            </a:r>
            <a:endParaRPr lang="ru-RU" sz="8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3000372"/>
            <a:ext cx="3186961" cy="342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071810"/>
            <a:ext cx="482035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Деловая игра</a:t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Сегодня я ещё раз напомню своему ребёнку о том, что…</a:t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 smtClean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Текст 3"/>
          <p:cNvSpPr>
            <a:spLocks noGrp="1"/>
          </p:cNvSpPr>
          <p:nvPr>
            <p:ph type="body" idx="4294967295"/>
          </p:nvPr>
        </p:nvSpPr>
        <p:spPr>
          <a:xfrm>
            <a:off x="785813" y="357166"/>
            <a:ext cx="5643575" cy="3286148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6000" dirty="0" smtClean="0">
                <a:solidFill>
                  <a:srgbClr val="B95C00"/>
                </a:solidFill>
              </a:rPr>
              <a:t>Благодарим 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6000" dirty="0" smtClean="0">
                <a:solidFill>
                  <a:srgbClr val="B95C00"/>
                </a:solidFill>
              </a:rPr>
              <a:t>за 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6000" dirty="0" smtClean="0">
                <a:solidFill>
                  <a:srgbClr val="B95C00"/>
                </a:solidFill>
              </a:rPr>
              <a:t>внимание!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569502"/>
            <a:ext cx="3305169" cy="435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562" cy="200026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Виды ДТП по </a:t>
            </a:r>
            <a:r>
              <a:rPr lang="ru-RU" u="sng" dirty="0" smtClean="0">
                <a:solidFill>
                  <a:srgbClr val="FF0000"/>
                </a:solidFill>
              </a:rPr>
              <a:t>Кемеровской обл. 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( за 9 месяцев 2012г):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2000241"/>
          <a:ext cx="8167704" cy="3786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1926"/>
                <a:gridCol w="2041926"/>
                <a:gridCol w="2041926"/>
                <a:gridCol w="2041926"/>
              </a:tblGrid>
              <a:tr h="538081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Кол-во ДТП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Погибло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Ранено</a:t>
                      </a:r>
                      <a:endParaRPr lang="ru-RU" dirty="0"/>
                    </a:p>
                  </a:txBody>
                  <a:tcPr/>
                </a:tc>
              </a:tr>
              <a:tr h="9287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Дети пешеходы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167 (+26%)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(+66%)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181 (+27%)</a:t>
                      </a:r>
                      <a:endParaRPr lang="ru-RU" dirty="0"/>
                    </a:p>
                  </a:txBody>
                  <a:tcPr/>
                </a:tc>
              </a:tr>
              <a:tr h="9926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Дети пассажиры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130 (+</a:t>
                      </a:r>
                      <a:r>
                        <a:rPr lang="ru-RU" baseline="0" dirty="0" smtClean="0"/>
                        <a:t> 28%)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 (половина от погибших за год)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136 (+19%)</a:t>
                      </a:r>
                      <a:endParaRPr lang="ru-RU" dirty="0"/>
                    </a:p>
                  </a:txBody>
                  <a:tcPr/>
                </a:tc>
              </a:tr>
              <a:tr h="132677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Водители скутеров, мопедов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 (+50%)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 (+27%)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03238" y="2071688"/>
            <a:ext cx="8183562" cy="23574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Результаты </a:t>
            </a:r>
            <a:br>
              <a:rPr lang="ru-RU" sz="4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анкетирования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067175" y="2568575"/>
            <a:ext cx="482600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dirty="0"/>
              <a:t>Хотите ли вы, не хотите ли… </a:t>
            </a:r>
          </a:p>
          <a:p>
            <a:pPr algn="ctr"/>
            <a:r>
              <a:rPr lang="ru-RU" sz="2400" dirty="0"/>
              <a:t>Но дело, товарищи, в том, </a:t>
            </a:r>
          </a:p>
          <a:p>
            <a:pPr algn="ctr"/>
            <a:r>
              <a:rPr lang="ru-RU" sz="2400" dirty="0"/>
              <a:t>Что прежде всего – вы родители, </a:t>
            </a:r>
          </a:p>
          <a:p>
            <a:pPr algn="ctr"/>
            <a:r>
              <a:rPr lang="ru-RU" sz="2400" dirty="0"/>
              <a:t>А все остальное – потом</a:t>
            </a:r>
            <a:r>
              <a:rPr lang="ru-RU" sz="2800" dirty="0"/>
              <a:t>!</a:t>
            </a:r>
          </a:p>
        </p:txBody>
      </p:sp>
      <p:pic>
        <p:nvPicPr>
          <p:cNvPr id="10243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1138" y="1258888"/>
            <a:ext cx="41433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песня о родителя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29125" y="5143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1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3238" y="857232"/>
            <a:ext cx="8183562" cy="4643470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ru-RU" sz="4800" dirty="0" smtClean="0"/>
              <a:t>Факторы,</a:t>
            </a:r>
            <a:br>
              <a:rPr lang="ru-RU" sz="4800" dirty="0" smtClean="0"/>
            </a:br>
            <a:r>
              <a:rPr lang="ru-RU" sz="4800" dirty="0" smtClean="0"/>
              <a:t> способствующие участию детей в ДТП:</a:t>
            </a:r>
            <a:endParaRPr lang="ru-RU" sz="4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463" y="785813"/>
            <a:ext cx="75787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571480"/>
            <a:ext cx="607220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0112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696</TotalTime>
  <Words>135</Words>
  <Application>Microsoft Office PowerPoint</Application>
  <PresentationFormat>Экран (4:3)</PresentationFormat>
  <Paragraphs>38</Paragraphs>
  <Slides>23</Slides>
  <Notes>4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Аспект</vt:lpstr>
      <vt:lpstr>Слайд 1</vt:lpstr>
      <vt:lpstr>Слайд 2</vt:lpstr>
      <vt:lpstr>Виды ДТП по Кемеровской обл.  ( за 9 месяцев 2012г):  </vt:lpstr>
      <vt:lpstr> Результаты  анкетирования</vt:lpstr>
      <vt:lpstr>Слайд 5</vt:lpstr>
      <vt:lpstr>Факторы,  способствующие участию детей в ДТП: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Кроссворд:</vt:lpstr>
      <vt:lpstr>Слайд 17</vt:lpstr>
      <vt:lpstr>Слайд 18</vt:lpstr>
      <vt:lpstr>Слайд 19</vt:lpstr>
      <vt:lpstr>«Дорожная математика»</vt:lpstr>
      <vt:lpstr>Памятка для родителей:</vt:lpstr>
      <vt:lpstr>Деловая игра    Сегодня я ещё раз напомню своему ребёнку о том, что… </vt:lpstr>
      <vt:lpstr>Слайд 23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SamLab.ws</cp:lastModifiedBy>
  <cp:revision>66</cp:revision>
  <dcterms:created xsi:type="dcterms:W3CDTF">2010-11-01T15:45:49Z</dcterms:created>
  <dcterms:modified xsi:type="dcterms:W3CDTF">2012-12-13T04:20:58Z</dcterms:modified>
</cp:coreProperties>
</file>