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332EB-7A2A-4531-93AF-5BE299ED606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21E2-1808-4AEC-993B-FE411A74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6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6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2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6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2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3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6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6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21E2-1808-4AEC-993B-FE411A744D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1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DD3A0-4BB6-4ADD-960B-1790E9247FFF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D98674-0A58-4F6A-9D2A-77E8C85E15A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489654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Родительское собрание</a:t>
            </a: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«ПРАВИЛЬНО </a:t>
            </a:r>
            <a:r>
              <a:rPr lang="ru-RU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ЛИ ВЫ ВОСПИТЫВАЕТЕ СВОЕГО РЕБЁНКА</a:t>
            </a: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?»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7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834880" cy="1143000"/>
          </a:xfrm>
        </p:spPr>
        <p:txBody>
          <a:bodyPr/>
          <a:lstStyle/>
          <a:p>
            <a:r>
              <a:rPr lang="ru-RU" dirty="0" smtClean="0"/>
              <a:t>Совет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Во всем сами показывайте пример честности, искренности, трудолюбия и доброжелательного отношения к людям.</a:t>
            </a:r>
          </a:p>
          <a:p>
            <a:pPr marL="0" indent="0">
              <a:buNone/>
            </a:pPr>
            <a:r>
              <a:rPr lang="ru-RU" dirty="0"/>
              <a:t>2. Формируйте свои просьбы, распоряжения и поручения четко и ясно, не отменяйте их без крайней необходимости. Не изменяйте требований, разрешая делать то сегодня, что запрещали вчера.</a:t>
            </a:r>
          </a:p>
          <a:p>
            <a:pPr marL="0" indent="0">
              <a:buNone/>
            </a:pPr>
            <a:r>
              <a:rPr lang="ru-RU" dirty="0"/>
              <a:t>3. Если ребенок не выполнил данное вами поручение сегодня, объясните ему, какие последствия могут вытекать из этого. Ребенок должен научиться отвечать за свои действия.</a:t>
            </a:r>
          </a:p>
          <a:p>
            <a:pPr marL="0" indent="0">
              <a:buNone/>
            </a:pPr>
            <a:r>
              <a:rPr lang="ru-RU" dirty="0"/>
              <a:t>4. Не командуйте и не давайте ребенку слишком много поручений, задания должны быть только посильными.</a:t>
            </a:r>
          </a:p>
          <a:p>
            <a:pPr marL="0" indent="0">
              <a:buNone/>
            </a:pPr>
            <a:r>
              <a:rPr lang="ru-RU" dirty="0"/>
              <a:t>5. Не показывайте при детях разногласия между собой, не ссорьтесь и не критикуйте друг друга. Между родителями должно быть взаимное уважение и согласие. Если один родитель дает поручение, а другой отменяет, то ребенок не станет уважать мнение родителей.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5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632" y="1268760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7" y="2379788"/>
            <a:ext cx="6120680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1093"/>
            <a:ext cx="7685440" cy="12817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Календарь </a:t>
            </a:r>
            <a:r>
              <a:rPr lang="ru-RU" dirty="0"/>
              <a:t>развития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ребенка 4 лет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07" y="1988840"/>
            <a:ext cx="3201685" cy="400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03793"/>
            <a:ext cx="56521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600" dirty="0" smtClean="0"/>
              <a:t>Четыре года - возраст, когда ребенок вроде бы уже и повзрослел, но, все-таки, еще маленький.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600" dirty="0" smtClean="0"/>
              <a:t>Активно развивается психика, малыш начинает испытывать более разнообразные, чем раньше, эмоции, становится очень восприимчивым к реакциям взрослого. В этот период от родителей потребуется максимум деликатности, чтобы мягко и незаметно для ребенка корректировать его характер.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8846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048672" cy="710952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Физиология ребенка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Ребенок вытягивается</a:t>
            </a:r>
            <a:r>
              <a:rPr lang="ru-RU" dirty="0" smtClean="0"/>
              <a:t>, становится худым.</a:t>
            </a:r>
          </a:p>
          <a:p>
            <a:pPr marL="0" indent="0">
              <a:buNone/>
            </a:pPr>
            <a:r>
              <a:rPr lang="ru-RU" dirty="0" smtClean="0"/>
              <a:t>В 4 </a:t>
            </a:r>
            <a:r>
              <a:rPr lang="ru-RU" dirty="0"/>
              <a:t>года физическая активность немного угасает, уступая место усидчивости и способности сосредотачиваться на </a:t>
            </a:r>
            <a:r>
              <a:rPr lang="ru-RU" dirty="0" smtClean="0"/>
              <a:t>занятиях. У </a:t>
            </a:r>
            <a:r>
              <a:rPr lang="ru-RU" dirty="0"/>
              <a:t>вашего чада </a:t>
            </a:r>
            <a:r>
              <a:rPr lang="ru-RU" dirty="0" smtClean="0"/>
              <a:t>появляются </a:t>
            </a:r>
            <a:r>
              <a:rPr lang="ru-RU" dirty="0"/>
              <a:t>друзья и вместе они </a:t>
            </a:r>
            <a:r>
              <a:rPr lang="ru-RU" dirty="0" smtClean="0"/>
              <a:t>придумывают совместные игры. Этот возраст то самое время, чтобы записать </a:t>
            </a:r>
            <a:r>
              <a:rPr lang="ru-RU" dirty="0"/>
              <a:t>ребенка в какую-нибудь спортивную </a:t>
            </a:r>
            <a:r>
              <a:rPr lang="ru-RU" dirty="0" smtClean="0"/>
              <a:t>секцию. Спортивная </a:t>
            </a:r>
            <a:r>
              <a:rPr lang="ru-RU" dirty="0"/>
              <a:t>секция хороша тем, что направляет энергию в нужное русло, попутно прививая новые навыки, дисциплинирует и воспитывает характер. </a:t>
            </a:r>
            <a:r>
              <a:rPr lang="ru-RU" dirty="0" smtClean="0"/>
              <a:t>И</a:t>
            </a:r>
            <a:r>
              <a:rPr lang="ru-RU" dirty="0"/>
              <a:t>, безусловно</a:t>
            </a:r>
            <a:r>
              <a:rPr lang="ru-RU" dirty="0" smtClean="0"/>
              <a:t>, пройдет </a:t>
            </a:r>
            <a:r>
              <a:rPr lang="ru-RU" dirty="0"/>
              <a:t>лет </a:t>
            </a:r>
            <a:r>
              <a:rPr lang="ru-RU" dirty="0" smtClean="0"/>
              <a:t>10-15 </a:t>
            </a:r>
            <a:r>
              <a:rPr lang="ru-RU" dirty="0"/>
              <a:t>и </a:t>
            </a:r>
            <a:r>
              <a:rPr lang="ru-RU" dirty="0" smtClean="0"/>
              <a:t>ребенок искренне поблагодарит вас </a:t>
            </a:r>
            <a:r>
              <a:rPr lang="ru-RU" dirty="0"/>
              <a:t>за то, что вы </a:t>
            </a:r>
            <a:r>
              <a:rPr lang="ru-RU" dirty="0" smtClean="0"/>
              <a:t>научили его </a:t>
            </a:r>
            <a:r>
              <a:rPr lang="ru-RU" dirty="0"/>
              <a:t>что-то делать хорошо.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Быть </a:t>
            </a:r>
            <a:r>
              <a:rPr lang="ru-RU" dirty="0"/>
              <a:t>в каком-то деле лучше, чем другие, всегда приятно.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Психология четырехлетнего ребенка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4" y="3703339"/>
            <a:ext cx="3941452" cy="3131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47544" y="1124744"/>
            <a:ext cx="8928992" cy="515719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000" dirty="0" smtClean="0"/>
              <a:t>Четыре года - время, когда многие мамы впервые обращаются к детскому психологу. Что-то такое появляется в поведении и характере, что заставляет родителей беспокоиться. Все дело в  переходном возрасте, когда раннее детство сменяется детством более осознанным. У ребенка появляется пессимистичное настроение, дитя может говорить, что он никому не нужен, что он плохой, его никто не 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                                                     </a:t>
            </a:r>
            <a:r>
              <a:rPr lang="ru-RU" sz="2800" dirty="0" smtClean="0"/>
              <a:t>любит, появляются страхи</a:t>
            </a:r>
            <a:r>
              <a:rPr lang="ru-RU" dirty="0" smtClean="0"/>
              <a:t>,                                           </a:t>
            </a:r>
          </a:p>
          <a:p>
            <a:pPr marL="0" indent="0">
              <a:buFont typeface="Wingdings 2"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sz="2800" dirty="0" smtClean="0"/>
              <a:t>тревожность. В этот период </a:t>
            </a:r>
            <a:endParaRPr lang="ru-RU" dirty="0" smtClean="0"/>
          </a:p>
          <a:p>
            <a:pPr marL="0" indent="0">
              <a:buFont typeface="Wingdings 2"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sz="2800" dirty="0" smtClean="0"/>
              <a:t>малыши начинают доставлять </a:t>
            </a:r>
            <a:endParaRPr lang="ru-RU" dirty="0" smtClean="0"/>
          </a:p>
          <a:p>
            <a:pPr marL="0" indent="0">
              <a:buFont typeface="Wingdings 2"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  <a:r>
              <a:rPr lang="ru-RU" sz="2800" dirty="0" smtClean="0"/>
              <a:t>родителям массу хлопот, "маленькие </a:t>
            </a:r>
            <a:endParaRPr lang="ru-RU" dirty="0" smtClean="0"/>
          </a:p>
          <a:p>
            <a:pPr marL="0" indent="0">
              <a:buFont typeface="Wingdings 2"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sz="2800" dirty="0" smtClean="0"/>
              <a:t>бунтари" стараются все делать по-</a:t>
            </a:r>
            <a:endParaRPr lang="ru-RU" dirty="0" smtClean="0"/>
          </a:p>
          <a:p>
            <a:pPr marL="0" indent="0">
              <a:buFont typeface="Wingdings 2"/>
              <a:buNone/>
            </a:pPr>
            <a:r>
              <a:rPr lang="ru-RU" dirty="0" smtClean="0"/>
              <a:t>                                                     своему, а иногда и на "зло" 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                                                                                       родителям.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448335"/>
            <a:ext cx="42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Упражнение для родителей: </a:t>
            </a:r>
            <a:r>
              <a:rPr lang="ru-RU" dirty="0" err="1" smtClean="0">
                <a:solidFill>
                  <a:srgbClr val="FFFF00"/>
                </a:solidFill>
              </a:rPr>
              <a:t>Хвасталки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992" y="740688"/>
            <a:ext cx="5422324" cy="297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Каждый </a:t>
            </a:r>
            <a:r>
              <a:rPr lang="ru-RU" dirty="0" smtClean="0"/>
              <a:t>родитель в </a:t>
            </a:r>
            <a:r>
              <a:rPr lang="ru-RU" dirty="0"/>
              <a:t>той или иной </a:t>
            </a:r>
            <a:r>
              <a:rPr lang="ru-RU" dirty="0" smtClean="0"/>
              <a:t>степени сталкивается с </a:t>
            </a:r>
            <a:r>
              <a:rPr lang="ru-RU" dirty="0"/>
              <a:t>непослушанием </a:t>
            </a:r>
            <a:r>
              <a:rPr lang="ru-RU" dirty="0" smtClean="0"/>
              <a:t>своего ребенка</a:t>
            </a:r>
            <a:r>
              <a:rPr lang="ru-RU" dirty="0"/>
              <a:t>. Конечно</a:t>
            </a:r>
            <a:r>
              <a:rPr lang="ru-RU" dirty="0" smtClean="0"/>
              <a:t>, масштабы проблемы в </a:t>
            </a:r>
            <a:r>
              <a:rPr lang="ru-RU" dirty="0"/>
              <a:t>разных семьях разные. Одни дети “вредничают” раз в несколько дней (и то без </a:t>
            </a:r>
            <a:r>
              <a:rPr lang="ru-RU" dirty="0" smtClean="0"/>
              <a:t>особого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359"/>
            <a:ext cx="3712985" cy="29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059" y="4005064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энтузиазма), других можно назвать “хронически” непослушными, причем перечат родителям они громко и демонстративно, периодически закатывая истерики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0111" y="5445224"/>
            <a:ext cx="5790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Родители должны </a:t>
            </a:r>
            <a:r>
              <a:rPr lang="ru-RU" dirty="0" err="1" smtClean="0">
                <a:solidFill>
                  <a:srgbClr val="FFFF00"/>
                </a:solidFill>
              </a:rPr>
              <a:t>объиграть</a:t>
            </a:r>
            <a:r>
              <a:rPr lang="ru-RU" dirty="0" smtClean="0">
                <a:solidFill>
                  <a:srgbClr val="FFFF00"/>
                </a:solidFill>
              </a:rPr>
              <a:t> ситуацию «В магазине»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050904" cy="854968"/>
          </a:xfrm>
        </p:spPr>
        <p:txBody>
          <a:bodyPr/>
          <a:lstStyle/>
          <a:p>
            <a:r>
              <a:rPr lang="ru-RU" dirty="0" smtClean="0"/>
              <a:t>Как Это бывает?...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80" y="1223858"/>
            <a:ext cx="662473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Часто </a:t>
            </a:r>
            <a:r>
              <a:rPr lang="ru-RU" dirty="0"/>
              <a:t>родители признают за ребенком </a:t>
            </a:r>
            <a:r>
              <a:rPr lang="ru-RU" dirty="0" smtClean="0"/>
              <a:t>полное право </a:t>
            </a:r>
            <a:r>
              <a:rPr lang="ru-RU" dirty="0"/>
              <a:t>на собственное мнение и проявления своей </a:t>
            </a:r>
            <a:r>
              <a:rPr lang="ru-RU" dirty="0" smtClean="0"/>
              <a:t>индивидуальности и не реагируют на проявление истерик и непослушание,  </a:t>
            </a:r>
            <a:r>
              <a:rPr lang="ru-RU" dirty="0"/>
              <a:t>они, как правило, вообще не видят проблемы в периодических “приступах вредности” чада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91" y="4365104"/>
            <a:ext cx="86832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5BD078"/>
              </a:buClr>
              <a:buSzPct val="95000"/>
            </a:pPr>
            <a:r>
              <a:rPr lang="ru-RU" sz="2600" dirty="0">
                <a:solidFill>
                  <a:prstClr val="white"/>
                </a:solidFill>
              </a:rPr>
              <a:t>В то же время такое, слишком независимое поведение ребенка может несколько затруднить ему жизнь в социуме и привести к дисциплинарным проблемам в детском саду.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37" y="1141716"/>
            <a:ext cx="24924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63072" cy="854968"/>
          </a:xfrm>
        </p:spPr>
        <p:txBody>
          <a:bodyPr/>
          <a:lstStyle/>
          <a:p>
            <a:r>
              <a:rPr lang="ru-RU" dirty="0" smtClean="0"/>
              <a:t>К чему это приводит ?...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340768"/>
            <a:ext cx="547260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5-6-ти годам родители недоумевают</a:t>
            </a:r>
            <a:r>
              <a:rPr lang="ru-RU" dirty="0"/>
              <a:t>, почему ребенок стал отбиваться от рук, он не слушает, отказывается выполнять поручения и может резко ответить на наставления родителей. Эти проявления детского характера связаны с тем, что родители не имеют авторитета в глазах ребенка. Авторитет </a:t>
            </a:r>
            <a:r>
              <a:rPr lang="ru-RU" dirty="0" smtClean="0"/>
              <a:t> у </a:t>
            </a:r>
            <a:r>
              <a:rPr lang="ru-RU" dirty="0"/>
              <a:t>ребенка родители формируют своим поведением и своим отношением к ребенку, к окружающим людям.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2562597" cy="294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6923112" cy="3221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До 3-х лет – ребенок король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4-х до 12-ти – слуга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12-ти до 17-ти – Ваш друг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после 17 – он тот, кого Вы из него воспитали…</a:t>
            </a:r>
            <a:endParaRPr lang="ru-RU" sz="36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3146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2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4042792" cy="78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делать?...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24744"/>
            <a:ext cx="5040560" cy="5502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Родители </a:t>
            </a:r>
            <a:r>
              <a:rPr lang="ru-RU" dirty="0"/>
              <a:t>должны стремиться </a:t>
            </a:r>
            <a:r>
              <a:rPr lang="ru-RU" dirty="0" smtClean="0"/>
              <a:t>воспитать в ребенке правильное отношение к себе и людям, </a:t>
            </a:r>
            <a:r>
              <a:rPr lang="ru-RU" dirty="0"/>
              <a:t>показывая пример во </a:t>
            </a:r>
            <a:r>
              <a:rPr lang="ru-RU" dirty="0" smtClean="0"/>
              <a:t>всем, так как в этом возрасте ребенок уже способен </a:t>
            </a:r>
            <a:r>
              <a:rPr lang="ru-RU" dirty="0"/>
              <a:t>испытывать такие эмоции, как обида, разочарование, стыд, </a:t>
            </a:r>
            <a:r>
              <a:rPr lang="ru-RU" dirty="0" smtClean="0"/>
              <a:t>грусть – все то</a:t>
            </a:r>
            <a:r>
              <a:rPr lang="ru-RU" dirty="0"/>
              <a:t>, что раньше было ему незнакомо в силу того, что основным двигателем развития были инстинкты, а не сознание.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5"/>
            <a:ext cx="2092645" cy="312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30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686</Words>
  <Application>Microsoft Office PowerPoint</Application>
  <PresentationFormat>Экран (4:3)</PresentationFormat>
  <Paragraphs>51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Родительское собрание  «ПРАВИЛЬНО ЛИ ВЫ ВОСПИТЫВАЕТЕ СВОЕГО РЕБЁНКА?»</vt:lpstr>
      <vt:lpstr>    Календарь развития  ребенка 4 лет</vt:lpstr>
      <vt:lpstr>Физиология ребенка </vt:lpstr>
      <vt:lpstr>Психология четырехлетнего ребенка</vt:lpstr>
      <vt:lpstr>Презентация PowerPoint</vt:lpstr>
      <vt:lpstr>Как Это бывает?...</vt:lpstr>
      <vt:lpstr>К чему это приводит ?...</vt:lpstr>
      <vt:lpstr>Презентация PowerPoint</vt:lpstr>
      <vt:lpstr>Что делать?...</vt:lpstr>
      <vt:lpstr>Совет родителям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 ЛИ ВЫ ВОСПИТЫВАЕТЕ СВОЕГО РЕБЁНКА?»</dc:title>
  <dc:creator>Admin</dc:creator>
  <cp:lastModifiedBy>Admin</cp:lastModifiedBy>
  <cp:revision>20</cp:revision>
  <dcterms:created xsi:type="dcterms:W3CDTF">2013-11-12T16:38:45Z</dcterms:created>
  <dcterms:modified xsi:type="dcterms:W3CDTF">2013-12-04T16:21:45Z</dcterms:modified>
</cp:coreProperties>
</file>