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Логопеду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5176" y="1619251"/>
            <a:ext cx="547211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</a:rPr>
              <a:t>Памятка для родителей.   </a:t>
            </a:r>
          </a:p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ru-RU" sz="2000" b="1" i="1" u="sng" dirty="0">
                <a:solidFill>
                  <a:srgbClr val="FF0000"/>
                </a:solidFill>
                <a:latin typeface="Times New Roman" pitchFamily="18" charset="0"/>
              </a:rPr>
              <a:t>О воспитании доброты в детях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endParaRPr lang="ru-RU" sz="2000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</a:rPr>
              <a:t>1.      Общение – суть жизни человека. Если мы хотим видеть наших детей добрыми, надо доставлять ребёнку радость общения с нами – это радость совместного познания, совместного труда, совместной игры, совместного отдыха.</a:t>
            </a:r>
          </a:p>
          <a:p>
            <a:r>
              <a:rPr lang="ru-RU" sz="2000" dirty="0">
                <a:latin typeface="Times New Roman" pitchFamily="18" charset="0"/>
              </a:rPr>
              <a:t>2.      Доброта начинается с любви к людям (прежде всего к самым близким) и природе. Будем развивать в детях чувство любви ко всему живому.</a:t>
            </a:r>
          </a:p>
          <a:p>
            <a:r>
              <a:rPr lang="ru-RU" sz="2000" dirty="0">
                <a:latin typeface="Times New Roman" pitchFamily="18" charset="0"/>
              </a:rPr>
              <a:t>3.      Научим детей ненавидеть зло и равнодушие.</a:t>
            </a:r>
          </a:p>
          <a:p>
            <a:r>
              <a:rPr lang="ru-RU" sz="2000" dirty="0">
                <a:latin typeface="Times New Roman" pitchFamily="18" charset="0"/>
              </a:rPr>
              <a:t>4.      Как можно больше любви к ребёнку, как можно больше требовательности к нему.</a:t>
            </a:r>
          </a:p>
          <a:p>
            <a:r>
              <a:rPr lang="ru-RU" sz="2000" dirty="0">
                <a:latin typeface="Times New Roman" pitchFamily="18" charset="0"/>
              </a:rPr>
              <a:t>5.      Давайте делать добрые, хорошие поступки, дети учатся доброте у нас.</a:t>
            </a:r>
          </a:p>
          <a:p>
            <a:r>
              <a:rPr lang="ru-RU" sz="2000" dirty="0">
                <a:latin typeface="Times New Roman" pitchFamily="18" charset="0"/>
              </a:rPr>
              <a:t>6.      Научимся владеть собой. </a:t>
            </a:r>
          </a:p>
          <a:p>
            <a:r>
              <a:rPr lang="ru-RU" sz="2000" dirty="0">
                <a:latin typeface="Times New Roman" pitchFamily="18" charset="0"/>
              </a:rPr>
              <a:t>7.      </a:t>
            </a:r>
            <a:r>
              <a:rPr lang="ru-RU" sz="2000" b="1" dirty="0">
                <a:latin typeface="Times New Roman" pitchFamily="18" charset="0"/>
              </a:rPr>
              <a:t>Выдержка! Выдержка! Выдержка!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</cp:revision>
  <dcterms:created xsi:type="dcterms:W3CDTF">2014-01-02T10:18:35Z</dcterms:created>
  <dcterms:modified xsi:type="dcterms:W3CDTF">2014-01-02T10:20:05Z</dcterms:modified>
</cp:coreProperties>
</file>