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94" d="100"/>
          <a:sy n="94" d="100"/>
        </p:scale>
        <p:origin x="-47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453ED-19BE-420B-BACD-98BD5B9A97A7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E0698-7750-40DE-9674-DB36CF340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0698-7750-40DE-9674-DB36CF34047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64C36C-2184-4F0A-84E4-4155FFDD4BD1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6C6DAB-A55B-40C1-A64E-2D31AABB9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C36C-2184-4F0A-84E4-4155FFDD4BD1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6DAB-A55B-40C1-A64E-2D31AABB9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C36C-2184-4F0A-84E4-4155FFDD4BD1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6DAB-A55B-40C1-A64E-2D31AABB9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64C36C-2184-4F0A-84E4-4155FFDD4BD1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6C6DAB-A55B-40C1-A64E-2D31AABB9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64C36C-2184-4F0A-84E4-4155FFDD4BD1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6C6DAB-A55B-40C1-A64E-2D31AABB9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C36C-2184-4F0A-84E4-4155FFDD4BD1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6DAB-A55B-40C1-A64E-2D31AABB9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C36C-2184-4F0A-84E4-4155FFDD4BD1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6DAB-A55B-40C1-A64E-2D31AABB9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64C36C-2184-4F0A-84E4-4155FFDD4BD1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6C6DAB-A55B-40C1-A64E-2D31AABB9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C36C-2184-4F0A-84E4-4155FFDD4BD1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6DAB-A55B-40C1-A64E-2D31AABB9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64C36C-2184-4F0A-84E4-4155FFDD4BD1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6C6DAB-A55B-40C1-A64E-2D31AABB9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64C36C-2184-4F0A-84E4-4155FFDD4BD1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6C6DAB-A55B-40C1-A64E-2D31AABB9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64C36C-2184-4F0A-84E4-4155FFDD4BD1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6C6DAB-A55B-40C1-A64E-2D31AABB9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42918"/>
            <a:ext cx="6172200" cy="1785950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>
                <a:solidFill>
                  <a:schemeClr val="tx1"/>
                </a:solidFill>
              </a:rPr>
              <a:t>Готовность ребенка к школе</a:t>
            </a:r>
            <a:endParaRPr lang="ru-RU" sz="3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МБДОУ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№22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2013г.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00306"/>
            <a:ext cx="4143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7686700" cy="604534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928794" y="2857496"/>
            <a:ext cx="4714908" cy="1165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Готовность </a:t>
            </a:r>
            <a:r>
              <a:rPr lang="ru-RU" sz="2200" dirty="0" smtClean="0">
                <a:solidFill>
                  <a:schemeClr val="tx1"/>
                </a:solidFill>
              </a:rPr>
              <a:t>к обучению школе</a:t>
            </a:r>
            <a:endParaRPr lang="ru-RU" sz="22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285985" y="3929067"/>
            <a:ext cx="642942" cy="6429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4"/>
          </p:cNvCxnSpPr>
          <p:nvPr/>
        </p:nvCxnSpPr>
        <p:spPr>
          <a:xfrm rot="5400000">
            <a:off x="3546783" y="4762031"/>
            <a:ext cx="1478136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5"/>
          </p:cNvCxnSpPr>
          <p:nvPr/>
        </p:nvCxnSpPr>
        <p:spPr>
          <a:xfrm rot="5400000">
            <a:off x="5938768" y="3843178"/>
            <a:ext cx="5006" cy="23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86446" y="3929066"/>
            <a:ext cx="714380" cy="642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2357422" y="2071678"/>
            <a:ext cx="857256" cy="7143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5250661" y="2107397"/>
            <a:ext cx="857256" cy="642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000100" y="1071546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Физическая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429124" y="928670"/>
            <a:ext cx="342902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Интеллектуальная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85786" y="4572008"/>
            <a:ext cx="292895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Мотивационная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428860" y="5572140"/>
            <a:ext cx="371477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Эмоционально-волевая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572000" y="4572008"/>
            <a:ext cx="357190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Социально - коммуникативная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Физическая готовность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5451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подразумевает зрелость организма, его функциональных систем. Школьное обучение предполагает достаточно большие нагрузки. 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429000"/>
            <a:ext cx="21431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Интеллектуальная готовность включает: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Зрелость познавательных процессов (восприятия, внимания, памяти, мышления, воображения).</a:t>
            </a:r>
          </a:p>
          <a:p>
            <a:r>
              <a:rPr lang="ru-RU" dirty="0" smtClean="0"/>
              <a:t>Запас сведений об окружающем мире (кругозор).</a:t>
            </a:r>
          </a:p>
          <a:p>
            <a:r>
              <a:rPr lang="ru-RU" dirty="0" smtClean="0"/>
              <a:t>Познавательный интерес.</a:t>
            </a:r>
          </a:p>
          <a:p>
            <a:r>
              <a:rPr lang="ru-RU" dirty="0" smtClean="0"/>
              <a:t>Развитие речи (хороший словарный запас, умение пересказывать, умение рассуждать).</a:t>
            </a:r>
          </a:p>
          <a:p>
            <a:r>
              <a:rPr lang="ru-RU" dirty="0" smtClean="0"/>
              <a:t>Развитие тонких движений руки и зрительно-двигательных координации.</a:t>
            </a:r>
          </a:p>
          <a:p>
            <a:pPr algn="r"/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929198"/>
            <a:ext cx="3071834" cy="16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5112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Мотивационная готовность к школьному обучению складывается из: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>
            <a:normAutofit/>
          </a:bodyPr>
          <a:lstStyle/>
          <a:p>
            <a:r>
              <a:rPr lang="ru-RU" dirty="0" smtClean="0"/>
              <a:t>положительных представлений о школе;</a:t>
            </a:r>
          </a:p>
          <a:p>
            <a:r>
              <a:rPr lang="ru-RU" dirty="0" smtClean="0"/>
              <a:t> желание учиться в школе, чтобы узнать, уметь много нового;</a:t>
            </a:r>
          </a:p>
          <a:p>
            <a:r>
              <a:rPr lang="ru-RU" dirty="0" smtClean="0"/>
              <a:t>сформированной позиции школьника.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Мотивационная готовность включает в себя такое психологическое качество, как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самооценка</a:t>
            </a:r>
            <a:r>
              <a:rPr lang="ru-RU" dirty="0" smtClean="0"/>
              <a:t>. Ребенок к концу дошкольного возраста должен иметь адекватную самооценку, понимать свои удачи и промахи.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Социально – коммуникативная готовность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умение ребенка строить взаимоотношения в коллективе сверстников: действовать совместно с другими, уступать, подчиняться по необходимости;</a:t>
            </a:r>
          </a:p>
          <a:p>
            <a:r>
              <a:rPr lang="ru-RU" dirty="0" smtClean="0"/>
              <a:t> </a:t>
            </a:r>
            <a:r>
              <a:rPr lang="ru-RU" sz="2800" dirty="0" smtClean="0"/>
              <a:t>умение общаться со взрослым собеседником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357694"/>
            <a:ext cx="2928609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Эмоционально-волевая готовность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Эмоциональная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готовность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это способность ребенка переживать позитивные эмоции, связанные с учебной деятельностью, что создает благоприятный фон учению, снижает </a:t>
            </a:r>
            <a:r>
              <a:rPr lang="ru-RU" dirty="0" smtClean="0"/>
              <a:t>утомляемость</a:t>
            </a:r>
            <a:r>
              <a:rPr lang="ru-RU" dirty="0" smtClean="0"/>
              <a:t>, повышает учебную мотивацию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Волевая готовность </a:t>
            </a:r>
            <a:r>
              <a:rPr lang="ru-RU" dirty="0" smtClean="0"/>
              <a:t>- </a:t>
            </a:r>
            <a:r>
              <a:rPr lang="ru-RU" dirty="0" smtClean="0"/>
              <a:t>это способность ребенка напряженно трудиться, делая то, что от него требует учитель, режим школьной жизни. Ребенок должен уметь управлять своим поведением, умственной деятельностью.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Ведущая деятельность ребенка 6-7 лет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игровая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dirty="0" smtClean="0"/>
              <a:t>       </a:t>
            </a:r>
            <a:r>
              <a:rPr lang="ru-RU" sz="2800" dirty="0" smtClean="0"/>
              <a:t>в ходе ее дошкольник развивается, познает мир и овладевает различными умениями и навыками. </a:t>
            </a:r>
          </a:p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ru-RU" sz="2800" dirty="0" smtClean="0"/>
              <a:t> </a:t>
            </a:r>
            <a:r>
              <a:rPr lang="ru-RU" sz="2800" dirty="0" smtClean="0"/>
              <a:t>П</a:t>
            </a:r>
            <a:r>
              <a:rPr lang="ru-RU" sz="2800" dirty="0" smtClean="0"/>
              <a:t>обольше играйте!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sz="2800" dirty="0" smtClean="0"/>
              <a:t>Замученный учебой еще до школы ребенок неохотно и часто плохо учится.</a:t>
            </a:r>
            <a:endParaRPr lang="ru-RU" sz="28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71942"/>
            <a:ext cx="3571901" cy="237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</TotalTime>
  <Words>282</Words>
  <Application>Microsoft Office PowerPoint</Application>
  <PresentationFormat>Экран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Готовность ребенка к школе</vt:lpstr>
      <vt:lpstr>Слайд 2</vt:lpstr>
      <vt:lpstr>Физическая готовность </vt:lpstr>
      <vt:lpstr>Интеллектуальная готовность включает:</vt:lpstr>
      <vt:lpstr>Мотивационная готовность к школьному обучению складывается из:</vt:lpstr>
      <vt:lpstr>Социально – коммуникативная готовность</vt:lpstr>
      <vt:lpstr>Эмоционально-волевая готовность </vt:lpstr>
      <vt:lpstr>Ведущая деятельность ребенка 6-7 лет игровая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ребенка к школе</dc:title>
  <dc:creator>Толян</dc:creator>
  <cp:lastModifiedBy>Толян</cp:lastModifiedBy>
  <cp:revision>31</cp:revision>
  <dcterms:created xsi:type="dcterms:W3CDTF">2013-10-07T07:36:16Z</dcterms:created>
  <dcterms:modified xsi:type="dcterms:W3CDTF">2013-10-07T16:20:00Z</dcterms:modified>
</cp:coreProperties>
</file>