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6" r:id="rId2"/>
    <p:sldId id="280" r:id="rId3"/>
    <p:sldId id="281" r:id="rId4"/>
    <p:sldId id="264" r:id="rId5"/>
    <p:sldId id="277" r:id="rId6"/>
    <p:sldId id="258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9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8824"/>
    <a:srgbClr val="FF1515"/>
    <a:srgbClr val="FF43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89873-D411-4DBD-B536-81D68D09C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5E6D2-4949-48F7-A4EE-F164A31D1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CDA2-3CCC-4252-8858-D3445C04B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5FB86-A920-4327-BCB7-4DBA1E47B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75F8-AF22-4DF3-B77F-FA05251DE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F2BD-3071-433B-A9C3-9F76105FD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379AA-9A82-469C-B8F8-AA24185EA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5A9A8-B5D0-42ED-800F-A3C5A91C9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FF2B5-E954-4015-983C-C310C3F96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C8115-24CE-48C7-AB5E-B760A1A02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0992-7F51-4D2B-95B0-88EBF14E5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E7FD-78CA-43AC-BA52-CE8A0135C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0A18E81-0B97-479A-9170-E71228E88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0" r:id="rId4"/>
    <p:sldLayoutId id="2147483846" r:id="rId5"/>
    <p:sldLayoutId id="2147483841" r:id="rId6"/>
    <p:sldLayoutId id="2147483847" r:id="rId7"/>
    <p:sldLayoutId id="2147483848" r:id="rId8"/>
    <p:sldLayoutId id="2147483849" r:id="rId9"/>
    <p:sldLayoutId id="2147483842" r:id="rId10"/>
    <p:sldLayoutId id="2147483850" r:id="rId11"/>
    <p:sldLayoutId id="214748385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564904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Тема: «</a:t>
            </a:r>
            <a:r>
              <a:rPr lang="ru-RU" smtClean="0"/>
              <a:t>Травы </a:t>
            </a:r>
            <a:r>
              <a:rPr lang="ru-RU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4941888"/>
            <a:ext cx="6400800" cy="17526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Составила педагог дополнительного  образования по экологии Васильева Елена Владимировна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 из 2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69215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4581525"/>
            <a:ext cx="8024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 Тимофеевка растет много лет и</a:t>
            </a:r>
          </a:p>
          <a:p>
            <a:r>
              <a:rPr lang="ru-RU" sz="2400" b="1"/>
              <a:t> называется многолетним травянистым растением</a:t>
            </a:r>
          </a:p>
          <a:p>
            <a:r>
              <a:rPr lang="ru-RU" sz="2400" b="1"/>
              <a:t> или просто трава. Ее едят коровы, лошади, </a:t>
            </a:r>
          </a:p>
          <a:p>
            <a:r>
              <a:rPr lang="ru-RU" sz="2400" b="1"/>
              <a:t>овцы, козы.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1258888" y="692150"/>
            <a:ext cx="3889375" cy="2016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Тимофеевка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5 из 55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70827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Картинка 11 из 55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43053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19700" y="404813"/>
            <a:ext cx="36004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Посмотрите, притаилась,</a:t>
            </a:r>
            <a:br>
              <a:rPr lang="ru-RU" sz="2000" b="1"/>
            </a:br>
            <a:r>
              <a:rPr lang="ru-RU" sz="2000" b="1"/>
              <a:t>И пушистой притворилась!</a:t>
            </a:r>
            <a:br>
              <a:rPr lang="ru-RU" sz="2000" b="1"/>
            </a:br>
            <a:r>
              <a:rPr lang="ru-RU" sz="2000" b="1"/>
              <a:t>Мы тебя, крапива, знаем,</a:t>
            </a:r>
            <a:br>
              <a:rPr lang="ru-RU" sz="2000" b="1"/>
            </a:br>
            <a:r>
              <a:rPr lang="ru-RU" sz="2000" b="1"/>
              <a:t>Ни за что срывать не станем.</a:t>
            </a:r>
            <a:br>
              <a:rPr lang="ru-RU" sz="2000" b="1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5805488"/>
            <a:ext cx="374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Крапиву используют для </a:t>
            </a:r>
          </a:p>
          <a:p>
            <a:r>
              <a:rPr lang="ru-RU" sz="2000" b="1"/>
              <a:t>укрепление волос и в пищу.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1116013" y="3933825"/>
            <a:ext cx="3671887" cy="14398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крапива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а 3 из 24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88913"/>
            <a:ext cx="32845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Картинка 5 из 24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71888"/>
            <a:ext cx="3960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0"/>
            <a:ext cx="4405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Трава растет два года, </a:t>
            </a:r>
          </a:p>
          <a:p>
            <a:r>
              <a:rPr lang="ru-RU" sz="2000" b="1"/>
              <a:t>высокое растение до 1,5 метров.</a:t>
            </a:r>
          </a:p>
          <a:p>
            <a:r>
              <a:rPr lang="ru-RU" sz="2000" b="1"/>
              <a:t>Является лекарственным</a:t>
            </a:r>
          </a:p>
          <a:p>
            <a:r>
              <a:rPr lang="ru-RU" sz="2000" b="1"/>
              <a:t> растением, укрепляет </a:t>
            </a:r>
          </a:p>
          <a:p>
            <a:r>
              <a:rPr lang="ru-RU" sz="2000" b="1"/>
              <a:t>корни волос.</a:t>
            </a:r>
          </a:p>
          <a:p>
            <a:endParaRPr lang="ru-RU" sz="2400" b="1"/>
          </a:p>
        </p:txBody>
      </p:sp>
      <p:sp>
        <p:nvSpPr>
          <p:cNvPr id="6" name="Облако 5"/>
          <p:cNvSpPr/>
          <p:nvPr/>
        </p:nvSpPr>
        <p:spPr>
          <a:xfrm>
            <a:off x="1476375" y="1773238"/>
            <a:ext cx="3600450" cy="13684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Лопух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0" y="4652963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Стоял под дождиком лопух</a:t>
            </a:r>
            <a:br>
              <a:rPr lang="ru-RU" sz="2000" b="1"/>
            </a:br>
            <a:r>
              <a:rPr lang="ru-RU" sz="2000" b="1"/>
              <a:t>И от воды толстел и пух.</a:t>
            </a:r>
            <a:br>
              <a:rPr lang="ru-RU" sz="2000" b="1"/>
            </a:br>
            <a:r>
              <a:rPr lang="ru-RU" sz="2000" b="1"/>
              <a:t>Лопух не вял, лопух не чах,</a:t>
            </a:r>
            <a:br>
              <a:rPr lang="ru-RU" sz="2000" b="1"/>
            </a:br>
            <a:r>
              <a:rPr lang="ru-RU" sz="2000" b="1"/>
              <a:t>Лопух болотом мокрым пах.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а 2 из 4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765175"/>
            <a:ext cx="365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1550" y="5157788"/>
            <a:ext cx="7097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Гусиные лапки  трава, которая растет везде, </a:t>
            </a:r>
          </a:p>
          <a:p>
            <a:r>
              <a:rPr lang="ru-RU" sz="2400" b="1"/>
              <a:t>цветет с мая по сентябрь.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468313" y="836613"/>
            <a:ext cx="4175125" cy="2016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Гусиные лапки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5 из 17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42093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827088" y="836613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Что за листик - подорожник?</a:t>
            </a:r>
            <a:br>
              <a:rPr lang="ru-RU" b="1"/>
            </a:br>
            <a:r>
              <a:rPr lang="ru-RU" b="1"/>
              <a:t>Странная трава!</a:t>
            </a:r>
            <a:br>
              <a:rPr lang="ru-RU" b="1"/>
            </a:br>
            <a:r>
              <a:rPr lang="ru-RU" b="1"/>
              <a:t>Что лечиться ею можно-</a:t>
            </a:r>
            <a:br>
              <a:rPr lang="ru-RU" b="1"/>
            </a:br>
            <a:r>
              <a:rPr lang="ru-RU" b="1"/>
              <a:t>Знает детвора!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>Если вдруг неосторожно</a:t>
            </a:r>
            <a:br>
              <a:rPr lang="ru-RU" b="1"/>
            </a:br>
            <a:r>
              <a:rPr lang="ru-RU" b="1"/>
              <a:t>Пальчик ты поранил, </a:t>
            </a:r>
            <a:br>
              <a:rPr lang="ru-RU" b="1"/>
            </a:br>
            <a:r>
              <a:rPr lang="ru-RU" b="1"/>
              <a:t>Каждый знает - </a:t>
            </a:r>
            <a:br>
              <a:rPr lang="ru-RU" b="1"/>
            </a:br>
            <a:r>
              <a:rPr lang="ru-RU" b="1"/>
              <a:t>Листик можно</a:t>
            </a:r>
            <a:br>
              <a:rPr lang="ru-RU" b="1"/>
            </a:br>
            <a:r>
              <a:rPr lang="ru-RU" b="1"/>
              <a:t>Положить на рану.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>Не успеешь даже охнуть</a:t>
            </a:r>
            <a:br>
              <a:rPr lang="ru-RU" b="1"/>
            </a:br>
            <a:r>
              <a:rPr lang="ru-RU" b="1"/>
              <a:t>Быстро пальчик заживёт.</a:t>
            </a:r>
            <a:br>
              <a:rPr lang="ru-RU" b="1"/>
            </a:br>
            <a:r>
              <a:rPr lang="ru-RU" b="1"/>
              <a:t>Ну и, кстати, подорожник</a:t>
            </a:r>
            <a:br>
              <a:rPr lang="ru-RU" b="1"/>
            </a:br>
            <a:r>
              <a:rPr lang="ru-RU" b="1"/>
              <a:t>Очень много где растёт.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>На полянке, в огороде,</a:t>
            </a:r>
            <a:br>
              <a:rPr lang="ru-RU" b="1"/>
            </a:br>
            <a:r>
              <a:rPr lang="ru-RU" b="1"/>
              <a:t>У дороги там и тут - </a:t>
            </a:r>
            <a:br>
              <a:rPr lang="ru-RU" b="1"/>
            </a:br>
            <a:r>
              <a:rPr lang="ru-RU" b="1"/>
              <a:t>Потому-то его люди</a:t>
            </a:r>
            <a:br>
              <a:rPr lang="ru-RU" b="1"/>
            </a:br>
            <a:r>
              <a:rPr lang="ru-RU" b="1"/>
              <a:t>Подорожником зовут! 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4500563" y="549275"/>
            <a:ext cx="4175125" cy="15113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Подорожник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1042988" y="188913"/>
            <a:ext cx="6913562" cy="11525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Найди лишнее растение:</a:t>
            </a:r>
          </a:p>
        </p:txBody>
      </p:sp>
      <p:pic>
        <p:nvPicPr>
          <p:cNvPr id="25603" name="Picture 7" descr="изображение уменьшено на экране, после окончания загрузки Вы можете нажать на изображения для просмотра в 100%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484313"/>
            <a:ext cx="30718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клев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30241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обои Фото # 32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005263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Картинка 2 из 84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005263"/>
            <a:ext cx="28797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835150" y="0"/>
            <a:ext cx="6049963" cy="11255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Угадай, что пропало?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539750" y="1268413"/>
            <a:ext cx="1924050" cy="1870075"/>
          </a:xfrm>
          <a:custGeom>
            <a:avLst/>
            <a:gdLst>
              <a:gd name="connsiteX0" fmla="*/ 968991 w 1924335"/>
              <a:gd name="connsiteY0" fmla="*/ 627797 h 1869743"/>
              <a:gd name="connsiteX1" fmla="*/ 928048 w 1924335"/>
              <a:gd name="connsiteY1" fmla="*/ 504967 h 1869743"/>
              <a:gd name="connsiteX2" fmla="*/ 914400 w 1924335"/>
              <a:gd name="connsiteY2" fmla="*/ 464024 h 1869743"/>
              <a:gd name="connsiteX3" fmla="*/ 900752 w 1924335"/>
              <a:gd name="connsiteY3" fmla="*/ 423081 h 1869743"/>
              <a:gd name="connsiteX4" fmla="*/ 914400 w 1924335"/>
              <a:gd name="connsiteY4" fmla="*/ 272955 h 1869743"/>
              <a:gd name="connsiteX5" fmla="*/ 928048 w 1924335"/>
              <a:gd name="connsiteY5" fmla="*/ 232012 h 1869743"/>
              <a:gd name="connsiteX6" fmla="*/ 1009935 w 1924335"/>
              <a:gd name="connsiteY6" fmla="*/ 150125 h 1869743"/>
              <a:gd name="connsiteX7" fmla="*/ 1050878 w 1924335"/>
              <a:gd name="connsiteY7" fmla="*/ 136478 h 1869743"/>
              <a:gd name="connsiteX8" fmla="*/ 1132764 w 1924335"/>
              <a:gd name="connsiteY8" fmla="*/ 81887 h 1869743"/>
              <a:gd name="connsiteX9" fmla="*/ 1255594 w 1924335"/>
              <a:gd name="connsiteY9" fmla="*/ 40943 h 1869743"/>
              <a:gd name="connsiteX10" fmla="*/ 1337481 w 1924335"/>
              <a:gd name="connsiteY10" fmla="*/ 13648 h 1869743"/>
              <a:gd name="connsiteX11" fmla="*/ 1378424 w 1924335"/>
              <a:gd name="connsiteY11" fmla="*/ 0 h 1869743"/>
              <a:gd name="connsiteX12" fmla="*/ 1514902 w 1924335"/>
              <a:gd name="connsiteY12" fmla="*/ 13648 h 1869743"/>
              <a:gd name="connsiteX13" fmla="*/ 1555845 w 1924335"/>
              <a:gd name="connsiteY13" fmla="*/ 27296 h 1869743"/>
              <a:gd name="connsiteX14" fmla="*/ 1596788 w 1924335"/>
              <a:gd name="connsiteY14" fmla="*/ 68239 h 1869743"/>
              <a:gd name="connsiteX15" fmla="*/ 1719618 w 1924335"/>
              <a:gd name="connsiteY15" fmla="*/ 163773 h 1869743"/>
              <a:gd name="connsiteX16" fmla="*/ 1774209 w 1924335"/>
              <a:gd name="connsiteY16" fmla="*/ 245660 h 1869743"/>
              <a:gd name="connsiteX17" fmla="*/ 1801505 w 1924335"/>
              <a:gd name="connsiteY17" fmla="*/ 327546 h 1869743"/>
              <a:gd name="connsiteX18" fmla="*/ 1815152 w 1924335"/>
              <a:gd name="connsiteY18" fmla="*/ 382137 h 1869743"/>
              <a:gd name="connsiteX19" fmla="*/ 1842448 w 1924335"/>
              <a:gd name="connsiteY19" fmla="*/ 464024 h 1869743"/>
              <a:gd name="connsiteX20" fmla="*/ 1828800 w 1924335"/>
              <a:gd name="connsiteY20" fmla="*/ 641445 h 1869743"/>
              <a:gd name="connsiteX21" fmla="*/ 1815152 w 1924335"/>
              <a:gd name="connsiteY21" fmla="*/ 682388 h 1869743"/>
              <a:gd name="connsiteX22" fmla="*/ 1774209 w 1924335"/>
              <a:gd name="connsiteY22" fmla="*/ 709684 h 1869743"/>
              <a:gd name="connsiteX23" fmla="*/ 1705970 w 1924335"/>
              <a:gd name="connsiteY23" fmla="*/ 791570 h 1869743"/>
              <a:gd name="connsiteX24" fmla="*/ 1624084 w 1924335"/>
              <a:gd name="connsiteY24" fmla="*/ 846161 h 1869743"/>
              <a:gd name="connsiteX25" fmla="*/ 1583141 w 1924335"/>
              <a:gd name="connsiteY25" fmla="*/ 887105 h 1869743"/>
              <a:gd name="connsiteX26" fmla="*/ 1501254 w 1924335"/>
              <a:gd name="connsiteY26" fmla="*/ 914400 h 1869743"/>
              <a:gd name="connsiteX27" fmla="*/ 1460311 w 1924335"/>
              <a:gd name="connsiteY27" fmla="*/ 928048 h 1869743"/>
              <a:gd name="connsiteX28" fmla="*/ 1419367 w 1924335"/>
              <a:gd name="connsiteY28" fmla="*/ 955343 h 1869743"/>
              <a:gd name="connsiteX29" fmla="*/ 1323833 w 1924335"/>
              <a:gd name="connsiteY29" fmla="*/ 968991 h 1869743"/>
              <a:gd name="connsiteX30" fmla="*/ 1542197 w 1924335"/>
              <a:gd name="connsiteY30" fmla="*/ 1009934 h 1869743"/>
              <a:gd name="connsiteX31" fmla="*/ 1583141 w 1924335"/>
              <a:gd name="connsiteY31" fmla="*/ 1023582 h 1869743"/>
              <a:gd name="connsiteX32" fmla="*/ 1624084 w 1924335"/>
              <a:gd name="connsiteY32" fmla="*/ 1037230 h 1869743"/>
              <a:gd name="connsiteX33" fmla="*/ 1760561 w 1924335"/>
              <a:gd name="connsiteY33" fmla="*/ 1132764 h 1869743"/>
              <a:gd name="connsiteX34" fmla="*/ 1801505 w 1924335"/>
              <a:gd name="connsiteY34" fmla="*/ 1160060 h 1869743"/>
              <a:gd name="connsiteX35" fmla="*/ 1856096 w 1924335"/>
              <a:gd name="connsiteY35" fmla="*/ 1241946 h 1869743"/>
              <a:gd name="connsiteX36" fmla="*/ 1883391 w 1924335"/>
              <a:gd name="connsiteY36" fmla="*/ 1323833 h 1869743"/>
              <a:gd name="connsiteX37" fmla="*/ 1897039 w 1924335"/>
              <a:gd name="connsiteY37" fmla="*/ 1364776 h 1869743"/>
              <a:gd name="connsiteX38" fmla="*/ 1924335 w 1924335"/>
              <a:gd name="connsiteY38" fmla="*/ 1405719 h 1869743"/>
              <a:gd name="connsiteX39" fmla="*/ 1910687 w 1924335"/>
              <a:gd name="connsiteY39" fmla="*/ 1637731 h 1869743"/>
              <a:gd name="connsiteX40" fmla="*/ 1869743 w 1924335"/>
              <a:gd name="connsiteY40" fmla="*/ 1719618 h 1869743"/>
              <a:gd name="connsiteX41" fmla="*/ 1828800 w 1924335"/>
              <a:gd name="connsiteY41" fmla="*/ 1760561 h 1869743"/>
              <a:gd name="connsiteX42" fmla="*/ 1705970 w 1924335"/>
              <a:gd name="connsiteY42" fmla="*/ 1828800 h 1869743"/>
              <a:gd name="connsiteX43" fmla="*/ 1610436 w 1924335"/>
              <a:gd name="connsiteY43" fmla="*/ 1842448 h 1869743"/>
              <a:gd name="connsiteX44" fmla="*/ 1501254 w 1924335"/>
              <a:gd name="connsiteY44" fmla="*/ 1869743 h 1869743"/>
              <a:gd name="connsiteX45" fmla="*/ 1323833 w 1924335"/>
              <a:gd name="connsiteY45" fmla="*/ 1856096 h 1869743"/>
              <a:gd name="connsiteX46" fmla="*/ 1282890 w 1924335"/>
              <a:gd name="connsiteY46" fmla="*/ 1828800 h 1869743"/>
              <a:gd name="connsiteX47" fmla="*/ 1241946 w 1924335"/>
              <a:gd name="connsiteY47" fmla="*/ 1815152 h 1869743"/>
              <a:gd name="connsiteX48" fmla="*/ 1201003 w 1924335"/>
              <a:gd name="connsiteY48" fmla="*/ 1774209 h 1869743"/>
              <a:gd name="connsiteX49" fmla="*/ 1160060 w 1924335"/>
              <a:gd name="connsiteY49" fmla="*/ 1746913 h 1869743"/>
              <a:gd name="connsiteX50" fmla="*/ 1078173 w 1924335"/>
              <a:gd name="connsiteY50" fmla="*/ 1583140 h 1869743"/>
              <a:gd name="connsiteX51" fmla="*/ 1064526 w 1924335"/>
              <a:gd name="connsiteY51" fmla="*/ 1542197 h 1869743"/>
              <a:gd name="connsiteX52" fmla="*/ 1050878 w 1924335"/>
              <a:gd name="connsiteY52" fmla="*/ 1501254 h 1869743"/>
              <a:gd name="connsiteX53" fmla="*/ 1037230 w 1924335"/>
              <a:gd name="connsiteY53" fmla="*/ 1378424 h 1869743"/>
              <a:gd name="connsiteX54" fmla="*/ 1023582 w 1924335"/>
              <a:gd name="connsiteY54" fmla="*/ 1310185 h 1869743"/>
              <a:gd name="connsiteX55" fmla="*/ 1009935 w 1924335"/>
              <a:gd name="connsiteY55" fmla="*/ 1473958 h 1869743"/>
              <a:gd name="connsiteX56" fmla="*/ 968991 w 1924335"/>
              <a:gd name="connsiteY56" fmla="*/ 1624084 h 1869743"/>
              <a:gd name="connsiteX57" fmla="*/ 941696 w 1924335"/>
              <a:gd name="connsiteY57" fmla="*/ 1678675 h 1869743"/>
              <a:gd name="connsiteX58" fmla="*/ 859809 w 1924335"/>
              <a:gd name="connsiteY58" fmla="*/ 1719618 h 1869743"/>
              <a:gd name="connsiteX59" fmla="*/ 736979 w 1924335"/>
              <a:gd name="connsiteY59" fmla="*/ 1746913 h 1869743"/>
              <a:gd name="connsiteX60" fmla="*/ 354842 w 1924335"/>
              <a:gd name="connsiteY60" fmla="*/ 1733266 h 1869743"/>
              <a:gd name="connsiteX61" fmla="*/ 272955 w 1924335"/>
              <a:gd name="connsiteY61" fmla="*/ 1705970 h 1869743"/>
              <a:gd name="connsiteX62" fmla="*/ 204717 w 1924335"/>
              <a:gd name="connsiteY62" fmla="*/ 1624084 h 1869743"/>
              <a:gd name="connsiteX63" fmla="*/ 136478 w 1924335"/>
              <a:gd name="connsiteY63" fmla="*/ 1555845 h 1869743"/>
              <a:gd name="connsiteX64" fmla="*/ 95535 w 1924335"/>
              <a:gd name="connsiteY64" fmla="*/ 1433015 h 1869743"/>
              <a:gd name="connsiteX65" fmla="*/ 81887 w 1924335"/>
              <a:gd name="connsiteY65" fmla="*/ 1392072 h 1869743"/>
              <a:gd name="connsiteX66" fmla="*/ 95535 w 1924335"/>
              <a:gd name="connsiteY66" fmla="*/ 1187355 h 1869743"/>
              <a:gd name="connsiteX67" fmla="*/ 191069 w 1924335"/>
              <a:gd name="connsiteY67" fmla="*/ 1078173 h 1869743"/>
              <a:gd name="connsiteX68" fmla="*/ 232012 w 1924335"/>
              <a:gd name="connsiteY68" fmla="*/ 1064525 h 1869743"/>
              <a:gd name="connsiteX69" fmla="*/ 272955 w 1924335"/>
              <a:gd name="connsiteY69" fmla="*/ 1037230 h 1869743"/>
              <a:gd name="connsiteX70" fmla="*/ 354842 w 1924335"/>
              <a:gd name="connsiteY70" fmla="*/ 1009934 h 1869743"/>
              <a:gd name="connsiteX71" fmla="*/ 395785 w 1924335"/>
              <a:gd name="connsiteY71" fmla="*/ 996287 h 1869743"/>
              <a:gd name="connsiteX72" fmla="*/ 545911 w 1924335"/>
              <a:gd name="connsiteY72" fmla="*/ 955343 h 1869743"/>
              <a:gd name="connsiteX73" fmla="*/ 641445 w 1924335"/>
              <a:gd name="connsiteY73" fmla="*/ 941696 h 1869743"/>
              <a:gd name="connsiteX74" fmla="*/ 477672 w 1924335"/>
              <a:gd name="connsiteY74" fmla="*/ 914400 h 1869743"/>
              <a:gd name="connsiteX75" fmla="*/ 395785 w 1924335"/>
              <a:gd name="connsiteY75" fmla="*/ 887105 h 1869743"/>
              <a:gd name="connsiteX76" fmla="*/ 286603 w 1924335"/>
              <a:gd name="connsiteY76" fmla="*/ 859809 h 1869743"/>
              <a:gd name="connsiteX77" fmla="*/ 204717 w 1924335"/>
              <a:gd name="connsiteY77" fmla="*/ 805218 h 1869743"/>
              <a:gd name="connsiteX78" fmla="*/ 163773 w 1924335"/>
              <a:gd name="connsiteY78" fmla="*/ 777922 h 1869743"/>
              <a:gd name="connsiteX79" fmla="*/ 122830 w 1924335"/>
              <a:gd name="connsiteY79" fmla="*/ 764275 h 1869743"/>
              <a:gd name="connsiteX80" fmla="*/ 81887 w 1924335"/>
              <a:gd name="connsiteY80" fmla="*/ 736979 h 1869743"/>
              <a:gd name="connsiteX81" fmla="*/ 54591 w 1924335"/>
              <a:gd name="connsiteY81" fmla="*/ 682388 h 1869743"/>
              <a:gd name="connsiteX82" fmla="*/ 27296 w 1924335"/>
              <a:gd name="connsiteY82" fmla="*/ 641445 h 1869743"/>
              <a:gd name="connsiteX83" fmla="*/ 13648 w 1924335"/>
              <a:gd name="connsiteY83" fmla="*/ 586854 h 1869743"/>
              <a:gd name="connsiteX84" fmla="*/ 0 w 1924335"/>
              <a:gd name="connsiteY84" fmla="*/ 545911 h 1869743"/>
              <a:gd name="connsiteX85" fmla="*/ 13648 w 1924335"/>
              <a:gd name="connsiteY85" fmla="*/ 313899 h 1869743"/>
              <a:gd name="connsiteX86" fmla="*/ 40943 w 1924335"/>
              <a:gd name="connsiteY86" fmla="*/ 232012 h 1869743"/>
              <a:gd name="connsiteX87" fmla="*/ 163773 w 1924335"/>
              <a:gd name="connsiteY87" fmla="*/ 109182 h 1869743"/>
              <a:gd name="connsiteX88" fmla="*/ 204717 w 1924335"/>
              <a:gd name="connsiteY88" fmla="*/ 68239 h 1869743"/>
              <a:gd name="connsiteX89" fmla="*/ 286603 w 1924335"/>
              <a:gd name="connsiteY89" fmla="*/ 40943 h 1869743"/>
              <a:gd name="connsiteX90" fmla="*/ 532263 w 1924335"/>
              <a:gd name="connsiteY90" fmla="*/ 54591 h 1869743"/>
              <a:gd name="connsiteX91" fmla="*/ 586854 w 1924335"/>
              <a:gd name="connsiteY91" fmla="*/ 68239 h 1869743"/>
              <a:gd name="connsiteX92" fmla="*/ 682388 w 1924335"/>
              <a:gd name="connsiteY92" fmla="*/ 81887 h 1869743"/>
              <a:gd name="connsiteX93" fmla="*/ 764275 w 1924335"/>
              <a:gd name="connsiteY93" fmla="*/ 109182 h 1869743"/>
              <a:gd name="connsiteX94" fmla="*/ 846161 w 1924335"/>
              <a:gd name="connsiteY94" fmla="*/ 163773 h 1869743"/>
              <a:gd name="connsiteX95" fmla="*/ 859809 w 1924335"/>
              <a:gd name="connsiteY95" fmla="*/ 204716 h 1869743"/>
              <a:gd name="connsiteX96" fmla="*/ 887105 w 1924335"/>
              <a:gd name="connsiteY96" fmla="*/ 272955 h 18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924335" h="1869743">
                <a:moveTo>
                  <a:pt x="968991" y="627797"/>
                </a:moveTo>
                <a:lnTo>
                  <a:pt x="928048" y="504967"/>
                </a:lnTo>
                <a:lnTo>
                  <a:pt x="914400" y="464024"/>
                </a:lnTo>
                <a:lnTo>
                  <a:pt x="900752" y="423081"/>
                </a:lnTo>
                <a:cubicBezTo>
                  <a:pt x="905301" y="373039"/>
                  <a:pt x="907294" y="322698"/>
                  <a:pt x="914400" y="272955"/>
                </a:cubicBezTo>
                <a:cubicBezTo>
                  <a:pt x="916435" y="258714"/>
                  <a:pt x="919216" y="243368"/>
                  <a:pt x="928048" y="232012"/>
                </a:cubicBezTo>
                <a:cubicBezTo>
                  <a:pt x="951747" y="201542"/>
                  <a:pt x="973314" y="162331"/>
                  <a:pt x="1009935" y="150125"/>
                </a:cubicBezTo>
                <a:lnTo>
                  <a:pt x="1050878" y="136478"/>
                </a:lnTo>
                <a:cubicBezTo>
                  <a:pt x="1078173" y="118281"/>
                  <a:pt x="1101643" y="92261"/>
                  <a:pt x="1132764" y="81887"/>
                </a:cubicBezTo>
                <a:lnTo>
                  <a:pt x="1255594" y="40943"/>
                </a:lnTo>
                <a:lnTo>
                  <a:pt x="1337481" y="13648"/>
                </a:lnTo>
                <a:lnTo>
                  <a:pt x="1378424" y="0"/>
                </a:lnTo>
                <a:cubicBezTo>
                  <a:pt x="1423917" y="4549"/>
                  <a:pt x="1469714" y="6696"/>
                  <a:pt x="1514902" y="13648"/>
                </a:cubicBezTo>
                <a:cubicBezTo>
                  <a:pt x="1529121" y="15836"/>
                  <a:pt x="1543875" y="19316"/>
                  <a:pt x="1555845" y="27296"/>
                </a:cubicBezTo>
                <a:cubicBezTo>
                  <a:pt x="1571904" y="38002"/>
                  <a:pt x="1581553" y="56390"/>
                  <a:pt x="1596788" y="68239"/>
                </a:cubicBezTo>
                <a:cubicBezTo>
                  <a:pt x="1654837" y="113388"/>
                  <a:pt x="1678951" y="111487"/>
                  <a:pt x="1719618" y="163773"/>
                </a:cubicBezTo>
                <a:cubicBezTo>
                  <a:pt x="1739758" y="189668"/>
                  <a:pt x="1763835" y="214538"/>
                  <a:pt x="1774209" y="245660"/>
                </a:cubicBezTo>
                <a:cubicBezTo>
                  <a:pt x="1783308" y="272955"/>
                  <a:pt x="1794527" y="299633"/>
                  <a:pt x="1801505" y="327546"/>
                </a:cubicBezTo>
                <a:cubicBezTo>
                  <a:pt x="1806054" y="345743"/>
                  <a:pt x="1809762" y="364171"/>
                  <a:pt x="1815152" y="382137"/>
                </a:cubicBezTo>
                <a:cubicBezTo>
                  <a:pt x="1823420" y="409696"/>
                  <a:pt x="1842448" y="464024"/>
                  <a:pt x="1842448" y="464024"/>
                </a:cubicBezTo>
                <a:cubicBezTo>
                  <a:pt x="1837899" y="523164"/>
                  <a:pt x="1836157" y="582588"/>
                  <a:pt x="1828800" y="641445"/>
                </a:cubicBezTo>
                <a:cubicBezTo>
                  <a:pt x="1827016" y="655720"/>
                  <a:pt x="1824139" y="671154"/>
                  <a:pt x="1815152" y="682388"/>
                </a:cubicBezTo>
                <a:cubicBezTo>
                  <a:pt x="1804905" y="695196"/>
                  <a:pt x="1787857" y="700585"/>
                  <a:pt x="1774209" y="709684"/>
                </a:cubicBezTo>
                <a:cubicBezTo>
                  <a:pt x="1749945" y="746080"/>
                  <a:pt x="1742348" y="763277"/>
                  <a:pt x="1705970" y="791570"/>
                </a:cubicBezTo>
                <a:cubicBezTo>
                  <a:pt x="1680075" y="811710"/>
                  <a:pt x="1647280" y="822964"/>
                  <a:pt x="1624084" y="846161"/>
                </a:cubicBezTo>
                <a:cubicBezTo>
                  <a:pt x="1610436" y="859809"/>
                  <a:pt x="1600013" y="877732"/>
                  <a:pt x="1583141" y="887105"/>
                </a:cubicBezTo>
                <a:cubicBezTo>
                  <a:pt x="1557990" y="901078"/>
                  <a:pt x="1528550" y="905302"/>
                  <a:pt x="1501254" y="914400"/>
                </a:cubicBezTo>
                <a:cubicBezTo>
                  <a:pt x="1487606" y="918949"/>
                  <a:pt x="1472281" y="920068"/>
                  <a:pt x="1460311" y="928048"/>
                </a:cubicBezTo>
                <a:cubicBezTo>
                  <a:pt x="1446663" y="937146"/>
                  <a:pt x="1435078" y="950630"/>
                  <a:pt x="1419367" y="955343"/>
                </a:cubicBezTo>
                <a:cubicBezTo>
                  <a:pt x="1388556" y="964586"/>
                  <a:pt x="1355678" y="964442"/>
                  <a:pt x="1323833" y="968991"/>
                </a:cubicBezTo>
                <a:cubicBezTo>
                  <a:pt x="1488939" y="985502"/>
                  <a:pt x="1416938" y="968181"/>
                  <a:pt x="1542197" y="1009934"/>
                </a:cubicBezTo>
                <a:lnTo>
                  <a:pt x="1583141" y="1023582"/>
                </a:lnTo>
                <a:lnTo>
                  <a:pt x="1624084" y="1037230"/>
                </a:lnTo>
                <a:cubicBezTo>
                  <a:pt x="1704918" y="1097855"/>
                  <a:pt x="1659751" y="1065557"/>
                  <a:pt x="1760561" y="1132764"/>
                </a:cubicBezTo>
                <a:lnTo>
                  <a:pt x="1801505" y="1160060"/>
                </a:lnTo>
                <a:cubicBezTo>
                  <a:pt x="1819702" y="1187355"/>
                  <a:pt x="1845722" y="1210824"/>
                  <a:pt x="1856096" y="1241946"/>
                </a:cubicBezTo>
                <a:lnTo>
                  <a:pt x="1883391" y="1323833"/>
                </a:lnTo>
                <a:cubicBezTo>
                  <a:pt x="1887940" y="1337481"/>
                  <a:pt x="1889059" y="1352806"/>
                  <a:pt x="1897039" y="1364776"/>
                </a:cubicBezTo>
                <a:lnTo>
                  <a:pt x="1924335" y="1405719"/>
                </a:lnTo>
                <a:cubicBezTo>
                  <a:pt x="1919786" y="1483056"/>
                  <a:pt x="1918396" y="1560644"/>
                  <a:pt x="1910687" y="1637731"/>
                </a:cubicBezTo>
                <a:cubicBezTo>
                  <a:pt x="1907889" y="1665711"/>
                  <a:pt x="1886735" y="1699228"/>
                  <a:pt x="1869743" y="1719618"/>
                </a:cubicBezTo>
                <a:cubicBezTo>
                  <a:pt x="1857387" y="1734445"/>
                  <a:pt x="1844035" y="1748711"/>
                  <a:pt x="1828800" y="1760561"/>
                </a:cubicBezTo>
                <a:cubicBezTo>
                  <a:pt x="1790915" y="1790027"/>
                  <a:pt x="1753490" y="1819296"/>
                  <a:pt x="1705970" y="1828800"/>
                </a:cubicBezTo>
                <a:cubicBezTo>
                  <a:pt x="1674427" y="1835109"/>
                  <a:pt x="1642281" y="1837899"/>
                  <a:pt x="1610436" y="1842448"/>
                </a:cubicBezTo>
                <a:cubicBezTo>
                  <a:pt x="1578125" y="1853219"/>
                  <a:pt x="1534196" y="1869743"/>
                  <a:pt x="1501254" y="1869743"/>
                </a:cubicBezTo>
                <a:cubicBezTo>
                  <a:pt x="1441939" y="1869743"/>
                  <a:pt x="1382973" y="1860645"/>
                  <a:pt x="1323833" y="1856096"/>
                </a:cubicBezTo>
                <a:cubicBezTo>
                  <a:pt x="1310185" y="1846997"/>
                  <a:pt x="1297561" y="1836136"/>
                  <a:pt x="1282890" y="1828800"/>
                </a:cubicBezTo>
                <a:cubicBezTo>
                  <a:pt x="1270023" y="1822366"/>
                  <a:pt x="1253916" y="1823132"/>
                  <a:pt x="1241946" y="1815152"/>
                </a:cubicBezTo>
                <a:cubicBezTo>
                  <a:pt x="1225887" y="1804446"/>
                  <a:pt x="1215830" y="1786565"/>
                  <a:pt x="1201003" y="1774209"/>
                </a:cubicBezTo>
                <a:cubicBezTo>
                  <a:pt x="1188402" y="1763708"/>
                  <a:pt x="1173708" y="1756012"/>
                  <a:pt x="1160060" y="1746913"/>
                </a:cubicBezTo>
                <a:cubicBezTo>
                  <a:pt x="1089511" y="1641090"/>
                  <a:pt x="1115841" y="1696146"/>
                  <a:pt x="1078173" y="1583140"/>
                </a:cubicBezTo>
                <a:lnTo>
                  <a:pt x="1064526" y="1542197"/>
                </a:lnTo>
                <a:lnTo>
                  <a:pt x="1050878" y="1501254"/>
                </a:lnTo>
                <a:cubicBezTo>
                  <a:pt x="1046329" y="1460311"/>
                  <a:pt x="1043056" y="1419205"/>
                  <a:pt x="1037230" y="1378424"/>
                </a:cubicBezTo>
                <a:cubicBezTo>
                  <a:pt x="1033949" y="1355460"/>
                  <a:pt x="1029955" y="1287881"/>
                  <a:pt x="1023582" y="1310185"/>
                </a:cubicBezTo>
                <a:cubicBezTo>
                  <a:pt x="1008533" y="1362858"/>
                  <a:pt x="1016335" y="1419553"/>
                  <a:pt x="1009935" y="1473958"/>
                </a:cubicBezTo>
                <a:cubicBezTo>
                  <a:pt x="1005327" y="1513125"/>
                  <a:pt x="985411" y="1591244"/>
                  <a:pt x="968991" y="1624084"/>
                </a:cubicBezTo>
                <a:cubicBezTo>
                  <a:pt x="959893" y="1642281"/>
                  <a:pt x="954720" y="1663046"/>
                  <a:pt x="941696" y="1678675"/>
                </a:cubicBezTo>
                <a:cubicBezTo>
                  <a:pt x="923006" y="1701103"/>
                  <a:pt x="886297" y="1712050"/>
                  <a:pt x="859809" y="1719618"/>
                </a:cubicBezTo>
                <a:cubicBezTo>
                  <a:pt x="814831" y="1732469"/>
                  <a:pt x="783891" y="1737531"/>
                  <a:pt x="736979" y="1746913"/>
                </a:cubicBezTo>
                <a:cubicBezTo>
                  <a:pt x="609600" y="1742364"/>
                  <a:pt x="481809" y="1744469"/>
                  <a:pt x="354842" y="1733266"/>
                </a:cubicBezTo>
                <a:cubicBezTo>
                  <a:pt x="326181" y="1730737"/>
                  <a:pt x="272955" y="1705970"/>
                  <a:pt x="272955" y="1705970"/>
                </a:cubicBezTo>
                <a:cubicBezTo>
                  <a:pt x="205188" y="1604318"/>
                  <a:pt x="292284" y="1729165"/>
                  <a:pt x="204717" y="1624084"/>
                </a:cubicBezTo>
                <a:cubicBezTo>
                  <a:pt x="147851" y="1555845"/>
                  <a:pt x="211540" y="1605886"/>
                  <a:pt x="136478" y="1555845"/>
                </a:cubicBezTo>
                <a:lnTo>
                  <a:pt x="95535" y="1433015"/>
                </a:lnTo>
                <a:lnTo>
                  <a:pt x="81887" y="1392072"/>
                </a:lnTo>
                <a:cubicBezTo>
                  <a:pt x="86436" y="1323833"/>
                  <a:pt x="79694" y="1253886"/>
                  <a:pt x="95535" y="1187355"/>
                </a:cubicBezTo>
                <a:cubicBezTo>
                  <a:pt x="106600" y="1140880"/>
                  <a:pt x="149143" y="1099136"/>
                  <a:pt x="191069" y="1078173"/>
                </a:cubicBezTo>
                <a:cubicBezTo>
                  <a:pt x="203936" y="1071739"/>
                  <a:pt x="219145" y="1070959"/>
                  <a:pt x="232012" y="1064525"/>
                </a:cubicBezTo>
                <a:cubicBezTo>
                  <a:pt x="246683" y="1057190"/>
                  <a:pt x="257966" y="1043892"/>
                  <a:pt x="272955" y="1037230"/>
                </a:cubicBezTo>
                <a:cubicBezTo>
                  <a:pt x="299247" y="1025545"/>
                  <a:pt x="327546" y="1019032"/>
                  <a:pt x="354842" y="1009934"/>
                </a:cubicBezTo>
                <a:lnTo>
                  <a:pt x="395785" y="996287"/>
                </a:lnTo>
                <a:cubicBezTo>
                  <a:pt x="445756" y="979631"/>
                  <a:pt x="492037" y="963039"/>
                  <a:pt x="545911" y="955343"/>
                </a:cubicBezTo>
                <a:lnTo>
                  <a:pt x="641445" y="941696"/>
                </a:lnTo>
                <a:cubicBezTo>
                  <a:pt x="529500" y="904380"/>
                  <a:pt x="706208" y="960107"/>
                  <a:pt x="477672" y="914400"/>
                </a:cubicBezTo>
                <a:cubicBezTo>
                  <a:pt x="449459" y="908757"/>
                  <a:pt x="423698" y="894083"/>
                  <a:pt x="395785" y="887105"/>
                </a:cubicBezTo>
                <a:lnTo>
                  <a:pt x="286603" y="859809"/>
                </a:lnTo>
                <a:lnTo>
                  <a:pt x="204717" y="805218"/>
                </a:lnTo>
                <a:cubicBezTo>
                  <a:pt x="191069" y="796119"/>
                  <a:pt x="179334" y="783109"/>
                  <a:pt x="163773" y="777922"/>
                </a:cubicBezTo>
                <a:lnTo>
                  <a:pt x="122830" y="764275"/>
                </a:lnTo>
                <a:cubicBezTo>
                  <a:pt x="109182" y="755176"/>
                  <a:pt x="92388" y="749580"/>
                  <a:pt x="81887" y="736979"/>
                </a:cubicBezTo>
                <a:cubicBezTo>
                  <a:pt x="68863" y="721350"/>
                  <a:pt x="64685" y="700052"/>
                  <a:pt x="54591" y="682388"/>
                </a:cubicBezTo>
                <a:cubicBezTo>
                  <a:pt x="46453" y="668147"/>
                  <a:pt x="36394" y="655093"/>
                  <a:pt x="27296" y="641445"/>
                </a:cubicBezTo>
                <a:cubicBezTo>
                  <a:pt x="22747" y="623248"/>
                  <a:pt x="18801" y="604889"/>
                  <a:pt x="13648" y="586854"/>
                </a:cubicBezTo>
                <a:cubicBezTo>
                  <a:pt x="9696" y="573022"/>
                  <a:pt x="0" y="560297"/>
                  <a:pt x="0" y="545911"/>
                </a:cubicBezTo>
                <a:cubicBezTo>
                  <a:pt x="0" y="468440"/>
                  <a:pt x="3628" y="390719"/>
                  <a:pt x="13648" y="313899"/>
                </a:cubicBezTo>
                <a:cubicBezTo>
                  <a:pt x="17369" y="285369"/>
                  <a:pt x="20598" y="252357"/>
                  <a:pt x="40943" y="232012"/>
                </a:cubicBezTo>
                <a:lnTo>
                  <a:pt x="163773" y="109182"/>
                </a:lnTo>
                <a:cubicBezTo>
                  <a:pt x="177421" y="95534"/>
                  <a:pt x="186407" y="74343"/>
                  <a:pt x="204717" y="68239"/>
                </a:cubicBezTo>
                <a:lnTo>
                  <a:pt x="286603" y="40943"/>
                </a:lnTo>
                <a:cubicBezTo>
                  <a:pt x="368490" y="45492"/>
                  <a:pt x="450587" y="47166"/>
                  <a:pt x="532263" y="54591"/>
                </a:cubicBezTo>
                <a:cubicBezTo>
                  <a:pt x="550943" y="56289"/>
                  <a:pt x="568400" y="64884"/>
                  <a:pt x="586854" y="68239"/>
                </a:cubicBezTo>
                <a:cubicBezTo>
                  <a:pt x="618503" y="73993"/>
                  <a:pt x="650543" y="77338"/>
                  <a:pt x="682388" y="81887"/>
                </a:cubicBezTo>
                <a:cubicBezTo>
                  <a:pt x="709684" y="90985"/>
                  <a:pt x="740335" y="93222"/>
                  <a:pt x="764275" y="109182"/>
                </a:cubicBezTo>
                <a:lnTo>
                  <a:pt x="846161" y="163773"/>
                </a:lnTo>
                <a:cubicBezTo>
                  <a:pt x="850710" y="177421"/>
                  <a:pt x="853375" y="191849"/>
                  <a:pt x="859809" y="204716"/>
                </a:cubicBezTo>
                <a:cubicBezTo>
                  <a:pt x="892152" y="269401"/>
                  <a:pt x="887105" y="220288"/>
                  <a:pt x="887105" y="272955"/>
                </a:cubicBezTo>
              </a:path>
            </a:pathLst>
          </a:custGeom>
          <a:solidFill>
            <a:srgbClr val="FF151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1187450" y="1916113"/>
            <a:ext cx="647700" cy="5762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Капля 4"/>
          <p:cNvSpPr/>
          <p:nvPr/>
        </p:nvSpPr>
        <p:spPr>
          <a:xfrm rot="10800000">
            <a:off x="2051050" y="3068638"/>
            <a:ext cx="2273300" cy="1284287"/>
          </a:xfrm>
          <a:prstGeom prst="teardrop">
            <a:avLst>
              <a:gd name="adj" fmla="val 145274"/>
            </a:avLst>
          </a:prstGeom>
          <a:solidFill>
            <a:srgbClr val="588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Месяц 5"/>
          <p:cNvSpPr/>
          <p:nvPr/>
        </p:nvSpPr>
        <p:spPr>
          <a:xfrm>
            <a:off x="1403350" y="2852738"/>
            <a:ext cx="215900" cy="230505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 rot="20912739">
            <a:off x="112713" y="5003800"/>
            <a:ext cx="2943225" cy="1422400"/>
          </a:xfrm>
          <a:custGeom>
            <a:avLst/>
            <a:gdLst>
              <a:gd name="connsiteX0" fmla="*/ 1213870 w 2943862"/>
              <a:gd name="connsiteY0" fmla="*/ 12137 h 1422966"/>
              <a:gd name="connsiteX1" fmla="*/ 1350347 w 2943862"/>
              <a:gd name="connsiteY1" fmla="*/ 25785 h 1422966"/>
              <a:gd name="connsiteX2" fmla="*/ 1432234 w 2943862"/>
              <a:gd name="connsiteY2" fmla="*/ 39432 h 1422966"/>
              <a:gd name="connsiteX3" fmla="*/ 1486825 w 2943862"/>
              <a:gd name="connsiteY3" fmla="*/ 53080 h 1422966"/>
              <a:gd name="connsiteX4" fmla="*/ 1650598 w 2943862"/>
              <a:gd name="connsiteY4" fmla="*/ 66728 h 1422966"/>
              <a:gd name="connsiteX5" fmla="*/ 1773428 w 2943862"/>
              <a:gd name="connsiteY5" fmla="*/ 94023 h 1422966"/>
              <a:gd name="connsiteX6" fmla="*/ 1855315 w 2943862"/>
              <a:gd name="connsiteY6" fmla="*/ 121319 h 1422966"/>
              <a:gd name="connsiteX7" fmla="*/ 2237452 w 2943862"/>
              <a:gd name="connsiteY7" fmla="*/ 107671 h 1422966"/>
              <a:gd name="connsiteX8" fmla="*/ 2264747 w 2943862"/>
              <a:gd name="connsiteY8" fmla="*/ 148615 h 1422966"/>
              <a:gd name="connsiteX9" fmla="*/ 2292043 w 2943862"/>
              <a:gd name="connsiteY9" fmla="*/ 285092 h 1422966"/>
              <a:gd name="connsiteX10" fmla="*/ 2332986 w 2943862"/>
              <a:gd name="connsiteY10" fmla="*/ 326035 h 1422966"/>
              <a:gd name="connsiteX11" fmla="*/ 2360282 w 2943862"/>
              <a:gd name="connsiteY11" fmla="*/ 380626 h 1422966"/>
              <a:gd name="connsiteX12" fmla="*/ 2414873 w 2943862"/>
              <a:gd name="connsiteY12" fmla="*/ 462513 h 1422966"/>
              <a:gd name="connsiteX13" fmla="*/ 2455816 w 2943862"/>
              <a:gd name="connsiteY13" fmla="*/ 558047 h 1422966"/>
              <a:gd name="connsiteX14" fmla="*/ 2510407 w 2943862"/>
              <a:gd name="connsiteY14" fmla="*/ 598991 h 1422966"/>
              <a:gd name="connsiteX15" fmla="*/ 2592294 w 2943862"/>
              <a:gd name="connsiteY15" fmla="*/ 653582 h 1422966"/>
              <a:gd name="connsiteX16" fmla="*/ 2687828 w 2943862"/>
              <a:gd name="connsiteY16" fmla="*/ 694525 h 1422966"/>
              <a:gd name="connsiteX17" fmla="*/ 2756067 w 2943862"/>
              <a:gd name="connsiteY17" fmla="*/ 762764 h 1422966"/>
              <a:gd name="connsiteX18" fmla="*/ 2783362 w 2943862"/>
              <a:gd name="connsiteY18" fmla="*/ 803707 h 1422966"/>
              <a:gd name="connsiteX19" fmla="*/ 2824306 w 2943862"/>
              <a:gd name="connsiteY19" fmla="*/ 844650 h 1422966"/>
              <a:gd name="connsiteX20" fmla="*/ 2851601 w 2943862"/>
              <a:gd name="connsiteY20" fmla="*/ 899241 h 1422966"/>
              <a:gd name="connsiteX21" fmla="*/ 2865249 w 2943862"/>
              <a:gd name="connsiteY21" fmla="*/ 940185 h 1422966"/>
              <a:gd name="connsiteX22" fmla="*/ 2919840 w 2943862"/>
              <a:gd name="connsiteY22" fmla="*/ 1063015 h 1422966"/>
              <a:gd name="connsiteX23" fmla="*/ 2933488 w 2943862"/>
              <a:gd name="connsiteY23" fmla="*/ 1131253 h 1422966"/>
              <a:gd name="connsiteX24" fmla="*/ 2906192 w 2943862"/>
              <a:gd name="connsiteY24" fmla="*/ 1090310 h 1422966"/>
              <a:gd name="connsiteX25" fmla="*/ 2865249 w 2943862"/>
              <a:gd name="connsiteY25" fmla="*/ 1008423 h 1422966"/>
              <a:gd name="connsiteX26" fmla="*/ 2824306 w 2943862"/>
              <a:gd name="connsiteY26" fmla="*/ 981128 h 1422966"/>
              <a:gd name="connsiteX27" fmla="*/ 2660533 w 2943862"/>
              <a:gd name="connsiteY27" fmla="*/ 844650 h 1422966"/>
              <a:gd name="connsiteX28" fmla="*/ 2578646 w 2943862"/>
              <a:gd name="connsiteY28" fmla="*/ 817355 h 1422966"/>
              <a:gd name="connsiteX29" fmla="*/ 2537703 w 2943862"/>
              <a:gd name="connsiteY29" fmla="*/ 803707 h 1422966"/>
              <a:gd name="connsiteX30" fmla="*/ 2455816 w 2943862"/>
              <a:gd name="connsiteY30" fmla="*/ 749116 h 1422966"/>
              <a:gd name="connsiteX31" fmla="*/ 2373930 w 2943862"/>
              <a:gd name="connsiteY31" fmla="*/ 694525 h 1422966"/>
              <a:gd name="connsiteX32" fmla="*/ 2305691 w 2943862"/>
              <a:gd name="connsiteY32" fmla="*/ 612638 h 1422966"/>
              <a:gd name="connsiteX33" fmla="*/ 2251100 w 2943862"/>
              <a:gd name="connsiteY33" fmla="*/ 530752 h 1422966"/>
              <a:gd name="connsiteX34" fmla="*/ 2237452 w 2943862"/>
              <a:gd name="connsiteY34" fmla="*/ 489809 h 1422966"/>
              <a:gd name="connsiteX35" fmla="*/ 2182861 w 2943862"/>
              <a:gd name="connsiteY35" fmla="*/ 407922 h 1422966"/>
              <a:gd name="connsiteX36" fmla="*/ 2155565 w 2943862"/>
              <a:gd name="connsiteY36" fmla="*/ 366979 h 1422966"/>
              <a:gd name="connsiteX37" fmla="*/ 2141918 w 2943862"/>
              <a:gd name="connsiteY37" fmla="*/ 407922 h 1422966"/>
              <a:gd name="connsiteX38" fmla="*/ 2182861 w 2943862"/>
              <a:gd name="connsiteY38" fmla="*/ 544400 h 1422966"/>
              <a:gd name="connsiteX39" fmla="*/ 2196509 w 2943862"/>
              <a:gd name="connsiteY39" fmla="*/ 585343 h 1422966"/>
              <a:gd name="connsiteX40" fmla="*/ 2223804 w 2943862"/>
              <a:gd name="connsiteY40" fmla="*/ 708173 h 1422966"/>
              <a:gd name="connsiteX41" fmla="*/ 2237452 w 2943862"/>
              <a:gd name="connsiteY41" fmla="*/ 912889 h 1422966"/>
              <a:gd name="connsiteX42" fmla="*/ 2251100 w 2943862"/>
              <a:gd name="connsiteY42" fmla="*/ 994776 h 1422966"/>
              <a:gd name="connsiteX43" fmla="*/ 2237452 w 2943862"/>
              <a:gd name="connsiteY43" fmla="*/ 1254083 h 1422966"/>
              <a:gd name="connsiteX44" fmla="*/ 2210156 w 2943862"/>
              <a:gd name="connsiteY44" fmla="*/ 1295026 h 1422966"/>
              <a:gd name="connsiteX45" fmla="*/ 2182861 w 2943862"/>
              <a:gd name="connsiteY45" fmla="*/ 1376913 h 1422966"/>
              <a:gd name="connsiteX46" fmla="*/ 2223804 w 2943862"/>
              <a:gd name="connsiteY46" fmla="*/ 1281379 h 1422966"/>
              <a:gd name="connsiteX47" fmla="*/ 2196509 w 2943862"/>
              <a:gd name="connsiteY47" fmla="*/ 1144901 h 1422966"/>
              <a:gd name="connsiteX48" fmla="*/ 2182861 w 2943862"/>
              <a:gd name="connsiteY48" fmla="*/ 1090310 h 1422966"/>
              <a:gd name="connsiteX49" fmla="*/ 2169213 w 2943862"/>
              <a:gd name="connsiteY49" fmla="*/ 1049367 h 1422966"/>
              <a:gd name="connsiteX50" fmla="*/ 2155565 w 2943862"/>
              <a:gd name="connsiteY50" fmla="*/ 981128 h 1422966"/>
              <a:gd name="connsiteX51" fmla="*/ 2128270 w 2943862"/>
              <a:gd name="connsiteY51" fmla="*/ 858298 h 1422966"/>
              <a:gd name="connsiteX52" fmla="*/ 2019088 w 2943862"/>
              <a:gd name="connsiteY52" fmla="*/ 735468 h 1422966"/>
              <a:gd name="connsiteX53" fmla="*/ 1991792 w 2943862"/>
              <a:gd name="connsiteY53" fmla="*/ 694525 h 1422966"/>
              <a:gd name="connsiteX54" fmla="*/ 1978144 w 2943862"/>
              <a:gd name="connsiteY54" fmla="*/ 653582 h 1422966"/>
              <a:gd name="connsiteX55" fmla="*/ 1937201 w 2943862"/>
              <a:gd name="connsiteY55" fmla="*/ 626286 h 1422966"/>
              <a:gd name="connsiteX56" fmla="*/ 1909906 w 2943862"/>
              <a:gd name="connsiteY56" fmla="*/ 735468 h 1422966"/>
              <a:gd name="connsiteX57" fmla="*/ 1896258 w 2943862"/>
              <a:gd name="connsiteY57" fmla="*/ 776412 h 1422966"/>
              <a:gd name="connsiteX58" fmla="*/ 1841667 w 2943862"/>
              <a:gd name="connsiteY58" fmla="*/ 858298 h 1422966"/>
              <a:gd name="connsiteX59" fmla="*/ 1800724 w 2943862"/>
              <a:gd name="connsiteY59" fmla="*/ 994776 h 1422966"/>
              <a:gd name="connsiteX60" fmla="*/ 1787076 w 2943862"/>
              <a:gd name="connsiteY60" fmla="*/ 1035719 h 1422966"/>
              <a:gd name="connsiteX61" fmla="*/ 1773428 w 2943862"/>
              <a:gd name="connsiteY61" fmla="*/ 1185844 h 1422966"/>
              <a:gd name="connsiteX62" fmla="*/ 1718837 w 2943862"/>
              <a:gd name="connsiteY62" fmla="*/ 1308674 h 1422966"/>
              <a:gd name="connsiteX63" fmla="*/ 1677894 w 2943862"/>
              <a:gd name="connsiteY63" fmla="*/ 1349618 h 1422966"/>
              <a:gd name="connsiteX64" fmla="*/ 1664246 w 2943862"/>
              <a:gd name="connsiteY64" fmla="*/ 1404209 h 1422966"/>
              <a:gd name="connsiteX65" fmla="*/ 1677894 w 2943862"/>
              <a:gd name="connsiteY65" fmla="*/ 1308674 h 1422966"/>
              <a:gd name="connsiteX66" fmla="*/ 1691541 w 2943862"/>
              <a:gd name="connsiteY66" fmla="*/ 1035719 h 1422966"/>
              <a:gd name="connsiteX67" fmla="*/ 1746133 w 2943862"/>
              <a:gd name="connsiteY67" fmla="*/ 953832 h 1422966"/>
              <a:gd name="connsiteX68" fmla="*/ 1787076 w 2943862"/>
              <a:gd name="connsiteY68" fmla="*/ 871946 h 1422966"/>
              <a:gd name="connsiteX69" fmla="*/ 1800724 w 2943862"/>
              <a:gd name="connsiteY69" fmla="*/ 790059 h 1422966"/>
              <a:gd name="connsiteX70" fmla="*/ 1773428 w 2943862"/>
              <a:gd name="connsiteY70" fmla="*/ 530752 h 1422966"/>
              <a:gd name="connsiteX71" fmla="*/ 1718837 w 2943862"/>
              <a:gd name="connsiteY71" fmla="*/ 558047 h 1422966"/>
              <a:gd name="connsiteX72" fmla="*/ 1623303 w 2943862"/>
              <a:gd name="connsiteY72" fmla="*/ 680877 h 1422966"/>
              <a:gd name="connsiteX73" fmla="*/ 1596007 w 2943862"/>
              <a:gd name="connsiteY73" fmla="*/ 721821 h 1422966"/>
              <a:gd name="connsiteX74" fmla="*/ 1555064 w 2943862"/>
              <a:gd name="connsiteY74" fmla="*/ 762764 h 1422966"/>
              <a:gd name="connsiteX75" fmla="*/ 1527768 w 2943862"/>
              <a:gd name="connsiteY75" fmla="*/ 844650 h 1422966"/>
              <a:gd name="connsiteX76" fmla="*/ 1473177 w 2943862"/>
              <a:gd name="connsiteY76" fmla="*/ 940185 h 1422966"/>
              <a:gd name="connsiteX77" fmla="*/ 1432234 w 2943862"/>
              <a:gd name="connsiteY77" fmla="*/ 1035719 h 1422966"/>
              <a:gd name="connsiteX78" fmla="*/ 1404938 w 2943862"/>
              <a:gd name="connsiteY78" fmla="*/ 1117606 h 1422966"/>
              <a:gd name="connsiteX79" fmla="*/ 1377643 w 2943862"/>
              <a:gd name="connsiteY79" fmla="*/ 1199492 h 1422966"/>
              <a:gd name="connsiteX80" fmla="*/ 1363995 w 2943862"/>
              <a:gd name="connsiteY80" fmla="*/ 1240435 h 1422966"/>
              <a:gd name="connsiteX81" fmla="*/ 1336700 w 2943862"/>
              <a:gd name="connsiteY81" fmla="*/ 1281379 h 1422966"/>
              <a:gd name="connsiteX82" fmla="*/ 1268461 w 2943862"/>
              <a:gd name="connsiteY82" fmla="*/ 1390561 h 1422966"/>
              <a:gd name="connsiteX83" fmla="*/ 1227518 w 2943862"/>
              <a:gd name="connsiteY83" fmla="*/ 1376913 h 1422966"/>
              <a:gd name="connsiteX84" fmla="*/ 1241165 w 2943862"/>
              <a:gd name="connsiteY84" fmla="*/ 1322322 h 1422966"/>
              <a:gd name="connsiteX85" fmla="*/ 1254813 w 2943862"/>
              <a:gd name="connsiteY85" fmla="*/ 1213140 h 1422966"/>
              <a:gd name="connsiteX86" fmla="*/ 1282109 w 2943862"/>
              <a:gd name="connsiteY86" fmla="*/ 1131253 h 1422966"/>
              <a:gd name="connsiteX87" fmla="*/ 1309404 w 2943862"/>
              <a:gd name="connsiteY87" fmla="*/ 1049367 h 1422966"/>
              <a:gd name="connsiteX88" fmla="*/ 1323052 w 2943862"/>
              <a:gd name="connsiteY88" fmla="*/ 1008423 h 1422966"/>
              <a:gd name="connsiteX89" fmla="*/ 1336700 w 2943862"/>
              <a:gd name="connsiteY89" fmla="*/ 940185 h 1422966"/>
              <a:gd name="connsiteX90" fmla="*/ 1323052 w 2943862"/>
              <a:gd name="connsiteY90" fmla="*/ 762764 h 1422966"/>
              <a:gd name="connsiteX91" fmla="*/ 1309404 w 2943862"/>
              <a:gd name="connsiteY91" fmla="*/ 721821 h 1422966"/>
              <a:gd name="connsiteX92" fmla="*/ 1295756 w 2943862"/>
              <a:gd name="connsiteY92" fmla="*/ 667229 h 1422966"/>
              <a:gd name="connsiteX93" fmla="*/ 1282109 w 2943862"/>
              <a:gd name="connsiteY93" fmla="*/ 585343 h 1422966"/>
              <a:gd name="connsiteX94" fmla="*/ 1241165 w 2943862"/>
              <a:gd name="connsiteY94" fmla="*/ 571695 h 1422966"/>
              <a:gd name="connsiteX95" fmla="*/ 1213870 w 2943862"/>
              <a:gd name="connsiteY95" fmla="*/ 612638 h 1422966"/>
              <a:gd name="connsiteX96" fmla="*/ 1200222 w 2943862"/>
              <a:gd name="connsiteY96" fmla="*/ 653582 h 1422966"/>
              <a:gd name="connsiteX97" fmla="*/ 1159279 w 2943862"/>
              <a:gd name="connsiteY97" fmla="*/ 694525 h 1422966"/>
              <a:gd name="connsiteX98" fmla="*/ 1104688 w 2943862"/>
              <a:gd name="connsiteY98" fmla="*/ 776412 h 1422966"/>
              <a:gd name="connsiteX99" fmla="*/ 1063744 w 2943862"/>
              <a:gd name="connsiteY99" fmla="*/ 817355 h 1422966"/>
              <a:gd name="connsiteX100" fmla="*/ 1036449 w 2943862"/>
              <a:gd name="connsiteY100" fmla="*/ 858298 h 1422966"/>
              <a:gd name="connsiteX101" fmla="*/ 995506 w 2943862"/>
              <a:gd name="connsiteY101" fmla="*/ 912889 h 1422966"/>
              <a:gd name="connsiteX102" fmla="*/ 968210 w 2943862"/>
              <a:gd name="connsiteY102" fmla="*/ 967480 h 1422966"/>
              <a:gd name="connsiteX103" fmla="*/ 899971 w 2943862"/>
              <a:gd name="connsiteY103" fmla="*/ 1063015 h 1422966"/>
              <a:gd name="connsiteX104" fmla="*/ 872676 w 2943862"/>
              <a:gd name="connsiteY104" fmla="*/ 1144901 h 1422966"/>
              <a:gd name="connsiteX105" fmla="*/ 859028 w 2943862"/>
              <a:gd name="connsiteY105" fmla="*/ 1185844 h 1422966"/>
              <a:gd name="connsiteX106" fmla="*/ 831733 w 2943862"/>
              <a:gd name="connsiteY106" fmla="*/ 1226788 h 1422966"/>
              <a:gd name="connsiteX107" fmla="*/ 790789 w 2943862"/>
              <a:gd name="connsiteY107" fmla="*/ 1308674 h 1422966"/>
              <a:gd name="connsiteX108" fmla="*/ 708903 w 2943862"/>
              <a:gd name="connsiteY108" fmla="*/ 1363265 h 1422966"/>
              <a:gd name="connsiteX109" fmla="*/ 722550 w 2943862"/>
              <a:gd name="connsiteY109" fmla="*/ 1158549 h 1422966"/>
              <a:gd name="connsiteX110" fmla="*/ 777141 w 2943862"/>
              <a:gd name="connsiteY110" fmla="*/ 1076662 h 1422966"/>
              <a:gd name="connsiteX111" fmla="*/ 831733 w 2943862"/>
              <a:gd name="connsiteY111" fmla="*/ 953832 h 1422966"/>
              <a:gd name="connsiteX112" fmla="*/ 859028 w 2943862"/>
              <a:gd name="connsiteY112" fmla="*/ 694525 h 1422966"/>
              <a:gd name="connsiteX113" fmla="*/ 886324 w 2943862"/>
              <a:gd name="connsiteY113" fmla="*/ 612638 h 1422966"/>
              <a:gd name="connsiteX114" fmla="*/ 899971 w 2943862"/>
              <a:gd name="connsiteY114" fmla="*/ 558047 h 1422966"/>
              <a:gd name="connsiteX115" fmla="*/ 954562 w 2943862"/>
              <a:gd name="connsiteY115" fmla="*/ 476161 h 1422966"/>
              <a:gd name="connsiteX116" fmla="*/ 968210 w 2943862"/>
              <a:gd name="connsiteY116" fmla="*/ 435218 h 1422966"/>
              <a:gd name="connsiteX117" fmla="*/ 927267 w 2943862"/>
              <a:gd name="connsiteY117" fmla="*/ 448865 h 1422966"/>
              <a:gd name="connsiteX118" fmla="*/ 845380 w 2943862"/>
              <a:gd name="connsiteY118" fmla="*/ 503456 h 1422966"/>
              <a:gd name="connsiteX119" fmla="*/ 790789 w 2943862"/>
              <a:gd name="connsiteY119" fmla="*/ 530752 h 1422966"/>
              <a:gd name="connsiteX120" fmla="*/ 654312 w 2943862"/>
              <a:gd name="connsiteY120" fmla="*/ 598991 h 1422966"/>
              <a:gd name="connsiteX121" fmla="*/ 435947 w 2943862"/>
              <a:gd name="connsiteY121" fmla="*/ 612638 h 1422966"/>
              <a:gd name="connsiteX122" fmla="*/ 395004 w 2943862"/>
              <a:gd name="connsiteY122" fmla="*/ 626286 h 1422966"/>
              <a:gd name="connsiteX123" fmla="*/ 313118 w 2943862"/>
              <a:gd name="connsiteY123" fmla="*/ 680877 h 1422966"/>
              <a:gd name="connsiteX124" fmla="*/ 231231 w 2943862"/>
              <a:gd name="connsiteY124" fmla="*/ 735468 h 1422966"/>
              <a:gd name="connsiteX125" fmla="*/ 149344 w 2943862"/>
              <a:gd name="connsiteY125" fmla="*/ 790059 h 1422966"/>
              <a:gd name="connsiteX126" fmla="*/ 108401 w 2943862"/>
              <a:gd name="connsiteY126" fmla="*/ 803707 h 1422966"/>
              <a:gd name="connsiteX127" fmla="*/ 53810 w 2943862"/>
              <a:gd name="connsiteY127" fmla="*/ 844650 h 1422966"/>
              <a:gd name="connsiteX128" fmla="*/ 12867 w 2943862"/>
              <a:gd name="connsiteY128" fmla="*/ 871946 h 1422966"/>
              <a:gd name="connsiteX129" fmla="*/ 26515 w 2943862"/>
              <a:gd name="connsiteY129" fmla="*/ 831003 h 1422966"/>
              <a:gd name="connsiteX130" fmla="*/ 81106 w 2943862"/>
              <a:gd name="connsiteY130" fmla="*/ 749116 h 1422966"/>
              <a:gd name="connsiteX131" fmla="*/ 122049 w 2943862"/>
              <a:gd name="connsiteY131" fmla="*/ 667229 h 1422966"/>
              <a:gd name="connsiteX132" fmla="*/ 162992 w 2943862"/>
              <a:gd name="connsiteY132" fmla="*/ 626286 h 1422966"/>
              <a:gd name="connsiteX133" fmla="*/ 217583 w 2943862"/>
              <a:gd name="connsiteY133" fmla="*/ 612638 h 1422966"/>
              <a:gd name="connsiteX134" fmla="*/ 340413 w 2943862"/>
              <a:gd name="connsiteY134" fmla="*/ 544400 h 1422966"/>
              <a:gd name="connsiteX135" fmla="*/ 422300 w 2943862"/>
              <a:gd name="connsiteY135" fmla="*/ 503456 h 1422966"/>
              <a:gd name="connsiteX136" fmla="*/ 463243 w 2943862"/>
              <a:gd name="connsiteY136" fmla="*/ 476161 h 1422966"/>
              <a:gd name="connsiteX137" fmla="*/ 504186 w 2943862"/>
              <a:gd name="connsiteY137" fmla="*/ 462513 h 1422966"/>
              <a:gd name="connsiteX138" fmla="*/ 545130 w 2943862"/>
              <a:gd name="connsiteY138" fmla="*/ 435218 h 1422966"/>
              <a:gd name="connsiteX139" fmla="*/ 586073 w 2943862"/>
              <a:gd name="connsiteY139" fmla="*/ 394274 h 1422966"/>
              <a:gd name="connsiteX140" fmla="*/ 667959 w 2943862"/>
              <a:gd name="connsiteY140" fmla="*/ 366979 h 1422966"/>
              <a:gd name="connsiteX141" fmla="*/ 736198 w 2943862"/>
              <a:gd name="connsiteY141" fmla="*/ 339683 h 1422966"/>
              <a:gd name="connsiteX142" fmla="*/ 777141 w 2943862"/>
              <a:gd name="connsiteY142" fmla="*/ 312388 h 1422966"/>
              <a:gd name="connsiteX143" fmla="*/ 818085 w 2943862"/>
              <a:gd name="connsiteY143" fmla="*/ 271444 h 1422966"/>
              <a:gd name="connsiteX144" fmla="*/ 872676 w 2943862"/>
              <a:gd name="connsiteY144" fmla="*/ 257797 h 1422966"/>
              <a:gd name="connsiteX145" fmla="*/ 913619 w 2943862"/>
              <a:gd name="connsiteY145" fmla="*/ 230501 h 1422966"/>
              <a:gd name="connsiteX146" fmla="*/ 954562 w 2943862"/>
              <a:gd name="connsiteY146" fmla="*/ 216853 h 1422966"/>
              <a:gd name="connsiteX147" fmla="*/ 1022801 w 2943862"/>
              <a:gd name="connsiteY147" fmla="*/ 134967 h 1422966"/>
              <a:gd name="connsiteX148" fmla="*/ 1036449 w 2943862"/>
              <a:gd name="connsiteY148" fmla="*/ 94023 h 1422966"/>
              <a:gd name="connsiteX149" fmla="*/ 1063744 w 2943862"/>
              <a:gd name="connsiteY149" fmla="*/ 53080 h 1422966"/>
              <a:gd name="connsiteX150" fmla="*/ 1077392 w 2943862"/>
              <a:gd name="connsiteY150" fmla="*/ 12137 h 1422966"/>
              <a:gd name="connsiteX151" fmla="*/ 1213870 w 2943862"/>
              <a:gd name="connsiteY151" fmla="*/ 12137 h 142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2943862" h="1422966">
                <a:moveTo>
                  <a:pt x="1213870" y="12137"/>
                </a:moveTo>
                <a:cubicBezTo>
                  <a:pt x="1259362" y="14412"/>
                  <a:pt x="1304981" y="20114"/>
                  <a:pt x="1350347" y="25785"/>
                </a:cubicBezTo>
                <a:cubicBezTo>
                  <a:pt x="1377805" y="29217"/>
                  <a:pt x="1405099" y="34005"/>
                  <a:pt x="1432234" y="39432"/>
                </a:cubicBezTo>
                <a:cubicBezTo>
                  <a:pt x="1450627" y="43110"/>
                  <a:pt x="1468213" y="50753"/>
                  <a:pt x="1486825" y="53080"/>
                </a:cubicBezTo>
                <a:cubicBezTo>
                  <a:pt x="1541182" y="59875"/>
                  <a:pt x="1596007" y="62179"/>
                  <a:pt x="1650598" y="66728"/>
                </a:cubicBezTo>
                <a:cubicBezTo>
                  <a:pt x="1689545" y="74517"/>
                  <a:pt x="1734891" y="82462"/>
                  <a:pt x="1773428" y="94023"/>
                </a:cubicBezTo>
                <a:cubicBezTo>
                  <a:pt x="1800987" y="102291"/>
                  <a:pt x="1855315" y="121319"/>
                  <a:pt x="1855315" y="121319"/>
                </a:cubicBezTo>
                <a:cubicBezTo>
                  <a:pt x="1982694" y="116770"/>
                  <a:pt x="2110274" y="99192"/>
                  <a:pt x="2237452" y="107671"/>
                </a:cubicBezTo>
                <a:cubicBezTo>
                  <a:pt x="2253818" y="108762"/>
                  <a:pt x="2260034" y="132904"/>
                  <a:pt x="2264747" y="148615"/>
                </a:cubicBezTo>
                <a:cubicBezTo>
                  <a:pt x="2268215" y="160175"/>
                  <a:pt x="2273685" y="257555"/>
                  <a:pt x="2292043" y="285092"/>
                </a:cubicBezTo>
                <a:cubicBezTo>
                  <a:pt x="2302749" y="301151"/>
                  <a:pt x="2321768" y="310329"/>
                  <a:pt x="2332986" y="326035"/>
                </a:cubicBezTo>
                <a:cubicBezTo>
                  <a:pt x="2344811" y="342590"/>
                  <a:pt x="2349815" y="363180"/>
                  <a:pt x="2360282" y="380626"/>
                </a:cubicBezTo>
                <a:cubicBezTo>
                  <a:pt x="2377160" y="408756"/>
                  <a:pt x="2404499" y="431391"/>
                  <a:pt x="2414873" y="462513"/>
                </a:cubicBezTo>
                <a:cubicBezTo>
                  <a:pt x="2424113" y="490233"/>
                  <a:pt x="2437420" y="536584"/>
                  <a:pt x="2455816" y="558047"/>
                </a:cubicBezTo>
                <a:cubicBezTo>
                  <a:pt x="2470619" y="575317"/>
                  <a:pt x="2491772" y="585947"/>
                  <a:pt x="2510407" y="598991"/>
                </a:cubicBezTo>
                <a:cubicBezTo>
                  <a:pt x="2537282" y="617804"/>
                  <a:pt x="2561172" y="643209"/>
                  <a:pt x="2592294" y="653582"/>
                </a:cubicBezTo>
                <a:cubicBezTo>
                  <a:pt x="2652538" y="673662"/>
                  <a:pt x="2620370" y="660795"/>
                  <a:pt x="2687828" y="694525"/>
                </a:cubicBezTo>
                <a:cubicBezTo>
                  <a:pt x="2760620" y="803710"/>
                  <a:pt x="2665079" y="671775"/>
                  <a:pt x="2756067" y="762764"/>
                </a:cubicBezTo>
                <a:cubicBezTo>
                  <a:pt x="2767665" y="774362"/>
                  <a:pt x="2772861" y="791106"/>
                  <a:pt x="2783362" y="803707"/>
                </a:cubicBezTo>
                <a:cubicBezTo>
                  <a:pt x="2795718" y="818534"/>
                  <a:pt x="2810658" y="831002"/>
                  <a:pt x="2824306" y="844650"/>
                </a:cubicBezTo>
                <a:cubicBezTo>
                  <a:pt x="2833404" y="862847"/>
                  <a:pt x="2843587" y="880541"/>
                  <a:pt x="2851601" y="899241"/>
                </a:cubicBezTo>
                <a:cubicBezTo>
                  <a:pt x="2857268" y="912464"/>
                  <a:pt x="2858815" y="927318"/>
                  <a:pt x="2865249" y="940185"/>
                </a:cubicBezTo>
                <a:cubicBezTo>
                  <a:pt x="2903368" y="1016424"/>
                  <a:pt x="2896366" y="945647"/>
                  <a:pt x="2919840" y="1063015"/>
                </a:cubicBezTo>
                <a:cubicBezTo>
                  <a:pt x="2924389" y="1085761"/>
                  <a:pt x="2943862" y="1110506"/>
                  <a:pt x="2933488" y="1131253"/>
                </a:cubicBezTo>
                <a:cubicBezTo>
                  <a:pt x="2926152" y="1145924"/>
                  <a:pt x="2913528" y="1104981"/>
                  <a:pt x="2906192" y="1090310"/>
                </a:cubicBezTo>
                <a:cubicBezTo>
                  <a:pt x="2883992" y="1045911"/>
                  <a:pt x="2904360" y="1047535"/>
                  <a:pt x="2865249" y="1008423"/>
                </a:cubicBezTo>
                <a:cubicBezTo>
                  <a:pt x="2853651" y="996825"/>
                  <a:pt x="2836565" y="992025"/>
                  <a:pt x="2824306" y="981128"/>
                </a:cubicBezTo>
                <a:cubicBezTo>
                  <a:pt x="2778698" y="940587"/>
                  <a:pt x="2723994" y="865803"/>
                  <a:pt x="2660533" y="844650"/>
                </a:cubicBezTo>
                <a:lnTo>
                  <a:pt x="2578646" y="817355"/>
                </a:lnTo>
                <a:lnTo>
                  <a:pt x="2537703" y="803707"/>
                </a:lnTo>
                <a:cubicBezTo>
                  <a:pt x="2407083" y="673090"/>
                  <a:pt x="2574327" y="828124"/>
                  <a:pt x="2455816" y="749116"/>
                </a:cubicBezTo>
                <a:cubicBezTo>
                  <a:pt x="2353585" y="680962"/>
                  <a:pt x="2471282" y="726977"/>
                  <a:pt x="2373930" y="694525"/>
                </a:cubicBezTo>
                <a:cubicBezTo>
                  <a:pt x="2276385" y="548210"/>
                  <a:pt x="2428297" y="770275"/>
                  <a:pt x="2305691" y="612638"/>
                </a:cubicBezTo>
                <a:cubicBezTo>
                  <a:pt x="2285551" y="586743"/>
                  <a:pt x="2261474" y="561873"/>
                  <a:pt x="2251100" y="530752"/>
                </a:cubicBezTo>
                <a:cubicBezTo>
                  <a:pt x="2246551" y="517104"/>
                  <a:pt x="2244438" y="502385"/>
                  <a:pt x="2237452" y="489809"/>
                </a:cubicBezTo>
                <a:cubicBezTo>
                  <a:pt x="2221520" y="461132"/>
                  <a:pt x="2201058" y="435218"/>
                  <a:pt x="2182861" y="407922"/>
                </a:cubicBezTo>
                <a:lnTo>
                  <a:pt x="2155565" y="366979"/>
                </a:lnTo>
                <a:cubicBezTo>
                  <a:pt x="2151016" y="380627"/>
                  <a:pt x="2141918" y="393536"/>
                  <a:pt x="2141918" y="407922"/>
                </a:cubicBezTo>
                <a:cubicBezTo>
                  <a:pt x="2141918" y="428552"/>
                  <a:pt x="2181271" y="539630"/>
                  <a:pt x="2182861" y="544400"/>
                </a:cubicBezTo>
                <a:cubicBezTo>
                  <a:pt x="2187410" y="558048"/>
                  <a:pt x="2193020" y="571387"/>
                  <a:pt x="2196509" y="585343"/>
                </a:cubicBezTo>
                <a:cubicBezTo>
                  <a:pt x="2215782" y="662438"/>
                  <a:pt x="2206477" y="621541"/>
                  <a:pt x="2223804" y="708173"/>
                </a:cubicBezTo>
                <a:cubicBezTo>
                  <a:pt x="2192654" y="801620"/>
                  <a:pt x="2207791" y="734926"/>
                  <a:pt x="2237452" y="912889"/>
                </a:cubicBezTo>
                <a:lnTo>
                  <a:pt x="2251100" y="994776"/>
                </a:lnTo>
                <a:cubicBezTo>
                  <a:pt x="2246551" y="1081212"/>
                  <a:pt x="2249147" y="1168321"/>
                  <a:pt x="2237452" y="1254083"/>
                </a:cubicBezTo>
                <a:cubicBezTo>
                  <a:pt x="2235236" y="1270335"/>
                  <a:pt x="2216818" y="1280037"/>
                  <a:pt x="2210156" y="1295026"/>
                </a:cubicBezTo>
                <a:cubicBezTo>
                  <a:pt x="2198471" y="1321318"/>
                  <a:pt x="2169994" y="1402648"/>
                  <a:pt x="2182861" y="1376913"/>
                </a:cubicBezTo>
                <a:cubicBezTo>
                  <a:pt x="2216589" y="1309455"/>
                  <a:pt x="2203722" y="1341623"/>
                  <a:pt x="2223804" y="1281379"/>
                </a:cubicBezTo>
                <a:cubicBezTo>
                  <a:pt x="2214706" y="1235886"/>
                  <a:pt x="2207761" y="1189909"/>
                  <a:pt x="2196509" y="1144901"/>
                </a:cubicBezTo>
                <a:cubicBezTo>
                  <a:pt x="2191960" y="1126704"/>
                  <a:pt x="2188014" y="1108345"/>
                  <a:pt x="2182861" y="1090310"/>
                </a:cubicBezTo>
                <a:cubicBezTo>
                  <a:pt x="2178909" y="1076478"/>
                  <a:pt x="2172702" y="1063323"/>
                  <a:pt x="2169213" y="1049367"/>
                </a:cubicBezTo>
                <a:cubicBezTo>
                  <a:pt x="2163587" y="1026863"/>
                  <a:pt x="2159714" y="1003951"/>
                  <a:pt x="2155565" y="981128"/>
                </a:cubicBezTo>
                <a:cubicBezTo>
                  <a:pt x="2149574" y="948176"/>
                  <a:pt x="2145459" y="892676"/>
                  <a:pt x="2128270" y="858298"/>
                </a:cubicBezTo>
                <a:cubicBezTo>
                  <a:pt x="2088550" y="778859"/>
                  <a:pt x="2091419" y="843962"/>
                  <a:pt x="2019088" y="735468"/>
                </a:cubicBezTo>
                <a:cubicBezTo>
                  <a:pt x="2009989" y="721820"/>
                  <a:pt x="1999128" y="709196"/>
                  <a:pt x="1991792" y="694525"/>
                </a:cubicBezTo>
                <a:cubicBezTo>
                  <a:pt x="1985358" y="681658"/>
                  <a:pt x="1987131" y="664816"/>
                  <a:pt x="1978144" y="653582"/>
                </a:cubicBezTo>
                <a:cubicBezTo>
                  <a:pt x="1967897" y="640774"/>
                  <a:pt x="1950849" y="635385"/>
                  <a:pt x="1937201" y="626286"/>
                </a:cubicBezTo>
                <a:cubicBezTo>
                  <a:pt x="1928103" y="662680"/>
                  <a:pt x="1921769" y="699879"/>
                  <a:pt x="1909906" y="735468"/>
                </a:cubicBezTo>
                <a:cubicBezTo>
                  <a:pt x="1905357" y="749116"/>
                  <a:pt x="1903245" y="763836"/>
                  <a:pt x="1896258" y="776412"/>
                </a:cubicBezTo>
                <a:cubicBezTo>
                  <a:pt x="1880326" y="805089"/>
                  <a:pt x="1841667" y="858298"/>
                  <a:pt x="1841667" y="858298"/>
                </a:cubicBezTo>
                <a:cubicBezTo>
                  <a:pt x="1821042" y="940798"/>
                  <a:pt x="1833949" y="895101"/>
                  <a:pt x="1800724" y="994776"/>
                </a:cubicBezTo>
                <a:lnTo>
                  <a:pt x="1787076" y="1035719"/>
                </a:lnTo>
                <a:cubicBezTo>
                  <a:pt x="1782527" y="1085761"/>
                  <a:pt x="1782160" y="1136361"/>
                  <a:pt x="1773428" y="1185844"/>
                </a:cubicBezTo>
                <a:cubicBezTo>
                  <a:pt x="1765433" y="1231147"/>
                  <a:pt x="1748133" y="1273518"/>
                  <a:pt x="1718837" y="1308674"/>
                </a:cubicBezTo>
                <a:cubicBezTo>
                  <a:pt x="1706481" y="1323501"/>
                  <a:pt x="1691542" y="1335970"/>
                  <a:pt x="1677894" y="1349618"/>
                </a:cubicBezTo>
                <a:cubicBezTo>
                  <a:pt x="1673345" y="1367815"/>
                  <a:pt x="1664246" y="1422966"/>
                  <a:pt x="1664246" y="1404209"/>
                </a:cubicBezTo>
                <a:cubicBezTo>
                  <a:pt x="1664246" y="1372041"/>
                  <a:pt x="1675518" y="1340754"/>
                  <a:pt x="1677894" y="1308674"/>
                </a:cubicBezTo>
                <a:cubicBezTo>
                  <a:pt x="1684623" y="1217824"/>
                  <a:pt x="1683649" y="1126475"/>
                  <a:pt x="1691541" y="1035719"/>
                </a:cubicBezTo>
                <a:cubicBezTo>
                  <a:pt x="1695732" y="987518"/>
                  <a:pt x="1715894" y="990119"/>
                  <a:pt x="1746133" y="953832"/>
                </a:cubicBezTo>
                <a:cubicBezTo>
                  <a:pt x="1775528" y="918558"/>
                  <a:pt x="1773398" y="912979"/>
                  <a:pt x="1787076" y="871946"/>
                </a:cubicBezTo>
                <a:cubicBezTo>
                  <a:pt x="1791625" y="844650"/>
                  <a:pt x="1800724" y="817731"/>
                  <a:pt x="1800724" y="790059"/>
                </a:cubicBezTo>
                <a:cubicBezTo>
                  <a:pt x="1800724" y="600972"/>
                  <a:pt x="1807270" y="632275"/>
                  <a:pt x="1773428" y="530752"/>
                </a:cubicBezTo>
                <a:cubicBezTo>
                  <a:pt x="1755231" y="539850"/>
                  <a:pt x="1735392" y="546222"/>
                  <a:pt x="1718837" y="558047"/>
                </a:cubicBezTo>
                <a:cubicBezTo>
                  <a:pt x="1678023" y="587200"/>
                  <a:pt x="1648955" y="642399"/>
                  <a:pt x="1623303" y="680877"/>
                </a:cubicBezTo>
                <a:cubicBezTo>
                  <a:pt x="1614204" y="694525"/>
                  <a:pt x="1607606" y="710222"/>
                  <a:pt x="1596007" y="721821"/>
                </a:cubicBezTo>
                <a:lnTo>
                  <a:pt x="1555064" y="762764"/>
                </a:lnTo>
                <a:cubicBezTo>
                  <a:pt x="1545965" y="790059"/>
                  <a:pt x="1540635" y="818916"/>
                  <a:pt x="1527768" y="844650"/>
                </a:cubicBezTo>
                <a:cubicBezTo>
                  <a:pt x="1493138" y="913912"/>
                  <a:pt x="1511758" y="882313"/>
                  <a:pt x="1473177" y="940185"/>
                </a:cubicBezTo>
                <a:cubicBezTo>
                  <a:pt x="1437078" y="1084589"/>
                  <a:pt x="1486090" y="914546"/>
                  <a:pt x="1432234" y="1035719"/>
                </a:cubicBezTo>
                <a:cubicBezTo>
                  <a:pt x="1420548" y="1062011"/>
                  <a:pt x="1414036" y="1090310"/>
                  <a:pt x="1404938" y="1117606"/>
                </a:cubicBezTo>
                <a:lnTo>
                  <a:pt x="1377643" y="1199492"/>
                </a:lnTo>
                <a:cubicBezTo>
                  <a:pt x="1373094" y="1213140"/>
                  <a:pt x="1371975" y="1228465"/>
                  <a:pt x="1363995" y="1240435"/>
                </a:cubicBezTo>
                <a:cubicBezTo>
                  <a:pt x="1354897" y="1254083"/>
                  <a:pt x="1343362" y="1266390"/>
                  <a:pt x="1336700" y="1281379"/>
                </a:cubicBezTo>
                <a:cubicBezTo>
                  <a:pt x="1288832" y="1389083"/>
                  <a:pt x="1342114" y="1341458"/>
                  <a:pt x="1268461" y="1390561"/>
                </a:cubicBezTo>
                <a:cubicBezTo>
                  <a:pt x="1254813" y="1386012"/>
                  <a:pt x="1232861" y="1390270"/>
                  <a:pt x="1227518" y="1376913"/>
                </a:cubicBezTo>
                <a:cubicBezTo>
                  <a:pt x="1220552" y="1359498"/>
                  <a:pt x="1238081" y="1340824"/>
                  <a:pt x="1241165" y="1322322"/>
                </a:cubicBezTo>
                <a:cubicBezTo>
                  <a:pt x="1247195" y="1286144"/>
                  <a:pt x="1247128" y="1249003"/>
                  <a:pt x="1254813" y="1213140"/>
                </a:cubicBezTo>
                <a:cubicBezTo>
                  <a:pt x="1260842" y="1185006"/>
                  <a:pt x="1273011" y="1158549"/>
                  <a:pt x="1282109" y="1131253"/>
                </a:cubicBezTo>
                <a:lnTo>
                  <a:pt x="1309404" y="1049367"/>
                </a:lnTo>
                <a:cubicBezTo>
                  <a:pt x="1313953" y="1035719"/>
                  <a:pt x="1320231" y="1022530"/>
                  <a:pt x="1323052" y="1008423"/>
                </a:cubicBezTo>
                <a:lnTo>
                  <a:pt x="1336700" y="940185"/>
                </a:lnTo>
                <a:cubicBezTo>
                  <a:pt x="1332151" y="881045"/>
                  <a:pt x="1330409" y="821621"/>
                  <a:pt x="1323052" y="762764"/>
                </a:cubicBezTo>
                <a:cubicBezTo>
                  <a:pt x="1321268" y="748489"/>
                  <a:pt x="1313356" y="735653"/>
                  <a:pt x="1309404" y="721821"/>
                </a:cubicBezTo>
                <a:cubicBezTo>
                  <a:pt x="1304251" y="703785"/>
                  <a:pt x="1299435" y="685622"/>
                  <a:pt x="1295756" y="667229"/>
                </a:cubicBezTo>
                <a:cubicBezTo>
                  <a:pt x="1290329" y="640095"/>
                  <a:pt x="1295838" y="609369"/>
                  <a:pt x="1282109" y="585343"/>
                </a:cubicBezTo>
                <a:cubicBezTo>
                  <a:pt x="1274971" y="572852"/>
                  <a:pt x="1254813" y="576244"/>
                  <a:pt x="1241165" y="571695"/>
                </a:cubicBezTo>
                <a:cubicBezTo>
                  <a:pt x="1232067" y="585343"/>
                  <a:pt x="1221205" y="597967"/>
                  <a:pt x="1213870" y="612638"/>
                </a:cubicBezTo>
                <a:cubicBezTo>
                  <a:pt x="1207436" y="625505"/>
                  <a:pt x="1208202" y="641612"/>
                  <a:pt x="1200222" y="653582"/>
                </a:cubicBezTo>
                <a:cubicBezTo>
                  <a:pt x="1189516" y="669641"/>
                  <a:pt x="1171128" y="679290"/>
                  <a:pt x="1159279" y="694525"/>
                </a:cubicBezTo>
                <a:cubicBezTo>
                  <a:pt x="1139139" y="720420"/>
                  <a:pt x="1127885" y="753215"/>
                  <a:pt x="1104688" y="776412"/>
                </a:cubicBezTo>
                <a:cubicBezTo>
                  <a:pt x="1091040" y="790060"/>
                  <a:pt x="1076100" y="802528"/>
                  <a:pt x="1063744" y="817355"/>
                </a:cubicBezTo>
                <a:cubicBezTo>
                  <a:pt x="1053243" y="829956"/>
                  <a:pt x="1045983" y="844951"/>
                  <a:pt x="1036449" y="858298"/>
                </a:cubicBezTo>
                <a:cubicBezTo>
                  <a:pt x="1023228" y="876807"/>
                  <a:pt x="1007561" y="893600"/>
                  <a:pt x="995506" y="912889"/>
                </a:cubicBezTo>
                <a:cubicBezTo>
                  <a:pt x="984723" y="930141"/>
                  <a:pt x="978304" y="949816"/>
                  <a:pt x="968210" y="967480"/>
                </a:cubicBezTo>
                <a:cubicBezTo>
                  <a:pt x="952243" y="995422"/>
                  <a:pt x="917549" y="1039578"/>
                  <a:pt x="899971" y="1063015"/>
                </a:cubicBezTo>
                <a:lnTo>
                  <a:pt x="872676" y="1144901"/>
                </a:lnTo>
                <a:cubicBezTo>
                  <a:pt x="868127" y="1158549"/>
                  <a:pt x="867008" y="1173874"/>
                  <a:pt x="859028" y="1185844"/>
                </a:cubicBezTo>
                <a:cubicBezTo>
                  <a:pt x="849930" y="1199492"/>
                  <a:pt x="839068" y="1212117"/>
                  <a:pt x="831733" y="1226788"/>
                </a:cubicBezTo>
                <a:cubicBezTo>
                  <a:pt x="813345" y="1263565"/>
                  <a:pt x="825556" y="1278253"/>
                  <a:pt x="790789" y="1308674"/>
                </a:cubicBezTo>
                <a:cubicBezTo>
                  <a:pt x="766101" y="1330276"/>
                  <a:pt x="708903" y="1363265"/>
                  <a:pt x="708903" y="1363265"/>
                </a:cubicBezTo>
                <a:cubicBezTo>
                  <a:pt x="713452" y="1295026"/>
                  <a:pt x="706710" y="1225079"/>
                  <a:pt x="722550" y="1158549"/>
                </a:cubicBezTo>
                <a:cubicBezTo>
                  <a:pt x="730148" y="1126636"/>
                  <a:pt x="766767" y="1107784"/>
                  <a:pt x="777141" y="1076662"/>
                </a:cubicBezTo>
                <a:cubicBezTo>
                  <a:pt x="809624" y="979215"/>
                  <a:pt x="788477" y="1018716"/>
                  <a:pt x="831733" y="953832"/>
                </a:cubicBezTo>
                <a:cubicBezTo>
                  <a:pt x="835380" y="910068"/>
                  <a:pt x="845074" y="754993"/>
                  <a:pt x="859028" y="694525"/>
                </a:cubicBezTo>
                <a:cubicBezTo>
                  <a:pt x="865498" y="666490"/>
                  <a:pt x="879346" y="640551"/>
                  <a:pt x="886324" y="612638"/>
                </a:cubicBezTo>
                <a:cubicBezTo>
                  <a:pt x="890873" y="594441"/>
                  <a:pt x="891583" y="574824"/>
                  <a:pt x="899971" y="558047"/>
                </a:cubicBezTo>
                <a:cubicBezTo>
                  <a:pt x="914642" y="528705"/>
                  <a:pt x="944188" y="507282"/>
                  <a:pt x="954562" y="476161"/>
                </a:cubicBezTo>
                <a:cubicBezTo>
                  <a:pt x="959111" y="462513"/>
                  <a:pt x="978382" y="445391"/>
                  <a:pt x="968210" y="435218"/>
                </a:cubicBezTo>
                <a:cubicBezTo>
                  <a:pt x="958038" y="425045"/>
                  <a:pt x="940915" y="444316"/>
                  <a:pt x="927267" y="448865"/>
                </a:cubicBezTo>
                <a:cubicBezTo>
                  <a:pt x="899971" y="467062"/>
                  <a:pt x="874722" y="488785"/>
                  <a:pt x="845380" y="503456"/>
                </a:cubicBezTo>
                <a:cubicBezTo>
                  <a:pt x="827183" y="512555"/>
                  <a:pt x="808235" y="520285"/>
                  <a:pt x="790789" y="530752"/>
                </a:cubicBezTo>
                <a:cubicBezTo>
                  <a:pt x="725640" y="569842"/>
                  <a:pt x="722235" y="592199"/>
                  <a:pt x="654312" y="598991"/>
                </a:cubicBezTo>
                <a:cubicBezTo>
                  <a:pt x="581744" y="606248"/>
                  <a:pt x="508735" y="608089"/>
                  <a:pt x="435947" y="612638"/>
                </a:cubicBezTo>
                <a:cubicBezTo>
                  <a:pt x="422299" y="617187"/>
                  <a:pt x="407580" y="619300"/>
                  <a:pt x="395004" y="626286"/>
                </a:cubicBezTo>
                <a:cubicBezTo>
                  <a:pt x="366327" y="642218"/>
                  <a:pt x="340413" y="662680"/>
                  <a:pt x="313118" y="680877"/>
                </a:cubicBezTo>
                <a:lnTo>
                  <a:pt x="231231" y="735468"/>
                </a:lnTo>
                <a:lnTo>
                  <a:pt x="149344" y="790059"/>
                </a:lnTo>
                <a:lnTo>
                  <a:pt x="108401" y="803707"/>
                </a:lnTo>
                <a:cubicBezTo>
                  <a:pt x="90204" y="817355"/>
                  <a:pt x="72319" y="831429"/>
                  <a:pt x="53810" y="844650"/>
                </a:cubicBezTo>
                <a:cubicBezTo>
                  <a:pt x="40463" y="854184"/>
                  <a:pt x="27538" y="879281"/>
                  <a:pt x="12867" y="871946"/>
                </a:cubicBezTo>
                <a:cubicBezTo>
                  <a:pt x="0" y="865513"/>
                  <a:pt x="19529" y="843579"/>
                  <a:pt x="26515" y="831003"/>
                </a:cubicBezTo>
                <a:cubicBezTo>
                  <a:pt x="42447" y="802326"/>
                  <a:pt x="81106" y="749116"/>
                  <a:pt x="81106" y="749116"/>
                </a:cubicBezTo>
                <a:cubicBezTo>
                  <a:pt x="94784" y="708080"/>
                  <a:pt x="92652" y="702506"/>
                  <a:pt x="122049" y="667229"/>
                </a:cubicBezTo>
                <a:cubicBezTo>
                  <a:pt x="134405" y="652402"/>
                  <a:pt x="146234" y="635862"/>
                  <a:pt x="162992" y="626286"/>
                </a:cubicBezTo>
                <a:cubicBezTo>
                  <a:pt x="179278" y="616980"/>
                  <a:pt x="199386" y="617187"/>
                  <a:pt x="217583" y="612638"/>
                </a:cubicBezTo>
                <a:cubicBezTo>
                  <a:pt x="311440" y="550067"/>
                  <a:pt x="268348" y="568420"/>
                  <a:pt x="340413" y="544400"/>
                </a:cubicBezTo>
                <a:cubicBezTo>
                  <a:pt x="457739" y="466181"/>
                  <a:pt x="309300" y="559955"/>
                  <a:pt x="422300" y="503456"/>
                </a:cubicBezTo>
                <a:cubicBezTo>
                  <a:pt x="436971" y="496121"/>
                  <a:pt x="448572" y="483496"/>
                  <a:pt x="463243" y="476161"/>
                </a:cubicBezTo>
                <a:cubicBezTo>
                  <a:pt x="476110" y="469727"/>
                  <a:pt x="491319" y="468947"/>
                  <a:pt x="504186" y="462513"/>
                </a:cubicBezTo>
                <a:cubicBezTo>
                  <a:pt x="518857" y="455178"/>
                  <a:pt x="532529" y="445719"/>
                  <a:pt x="545130" y="435218"/>
                </a:cubicBezTo>
                <a:cubicBezTo>
                  <a:pt x="559957" y="422862"/>
                  <a:pt x="569201" y="403647"/>
                  <a:pt x="586073" y="394274"/>
                </a:cubicBezTo>
                <a:cubicBezTo>
                  <a:pt x="611224" y="380301"/>
                  <a:pt x="641245" y="377665"/>
                  <a:pt x="667959" y="366979"/>
                </a:cubicBezTo>
                <a:cubicBezTo>
                  <a:pt x="690705" y="357880"/>
                  <a:pt x="714286" y="350639"/>
                  <a:pt x="736198" y="339683"/>
                </a:cubicBezTo>
                <a:cubicBezTo>
                  <a:pt x="750869" y="332348"/>
                  <a:pt x="764540" y="322889"/>
                  <a:pt x="777141" y="312388"/>
                </a:cubicBezTo>
                <a:cubicBezTo>
                  <a:pt x="791969" y="300032"/>
                  <a:pt x="801327" y="281020"/>
                  <a:pt x="818085" y="271444"/>
                </a:cubicBezTo>
                <a:cubicBezTo>
                  <a:pt x="834371" y="262138"/>
                  <a:pt x="854479" y="262346"/>
                  <a:pt x="872676" y="257797"/>
                </a:cubicBezTo>
                <a:cubicBezTo>
                  <a:pt x="886324" y="248698"/>
                  <a:pt x="898948" y="237837"/>
                  <a:pt x="913619" y="230501"/>
                </a:cubicBezTo>
                <a:cubicBezTo>
                  <a:pt x="926486" y="224067"/>
                  <a:pt x="942592" y="224833"/>
                  <a:pt x="954562" y="216853"/>
                </a:cubicBezTo>
                <a:cubicBezTo>
                  <a:pt x="977201" y="201760"/>
                  <a:pt x="1010212" y="160145"/>
                  <a:pt x="1022801" y="134967"/>
                </a:cubicBezTo>
                <a:cubicBezTo>
                  <a:pt x="1029235" y="122100"/>
                  <a:pt x="1030015" y="106890"/>
                  <a:pt x="1036449" y="94023"/>
                </a:cubicBezTo>
                <a:cubicBezTo>
                  <a:pt x="1043784" y="79352"/>
                  <a:pt x="1056409" y="67751"/>
                  <a:pt x="1063744" y="53080"/>
                </a:cubicBezTo>
                <a:cubicBezTo>
                  <a:pt x="1070178" y="40213"/>
                  <a:pt x="1063436" y="15626"/>
                  <a:pt x="1077392" y="12137"/>
                </a:cubicBezTo>
                <a:cubicBezTo>
                  <a:pt x="1125940" y="0"/>
                  <a:pt x="1168378" y="9862"/>
                  <a:pt x="1213870" y="121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5219700" y="1268413"/>
            <a:ext cx="1924050" cy="1870075"/>
          </a:xfrm>
          <a:custGeom>
            <a:avLst/>
            <a:gdLst>
              <a:gd name="connsiteX0" fmla="*/ 968991 w 1924335"/>
              <a:gd name="connsiteY0" fmla="*/ 627797 h 1869743"/>
              <a:gd name="connsiteX1" fmla="*/ 928048 w 1924335"/>
              <a:gd name="connsiteY1" fmla="*/ 504967 h 1869743"/>
              <a:gd name="connsiteX2" fmla="*/ 914400 w 1924335"/>
              <a:gd name="connsiteY2" fmla="*/ 464024 h 1869743"/>
              <a:gd name="connsiteX3" fmla="*/ 900752 w 1924335"/>
              <a:gd name="connsiteY3" fmla="*/ 423081 h 1869743"/>
              <a:gd name="connsiteX4" fmla="*/ 914400 w 1924335"/>
              <a:gd name="connsiteY4" fmla="*/ 272955 h 1869743"/>
              <a:gd name="connsiteX5" fmla="*/ 928048 w 1924335"/>
              <a:gd name="connsiteY5" fmla="*/ 232012 h 1869743"/>
              <a:gd name="connsiteX6" fmla="*/ 1009935 w 1924335"/>
              <a:gd name="connsiteY6" fmla="*/ 150125 h 1869743"/>
              <a:gd name="connsiteX7" fmla="*/ 1050878 w 1924335"/>
              <a:gd name="connsiteY7" fmla="*/ 136478 h 1869743"/>
              <a:gd name="connsiteX8" fmla="*/ 1132764 w 1924335"/>
              <a:gd name="connsiteY8" fmla="*/ 81887 h 1869743"/>
              <a:gd name="connsiteX9" fmla="*/ 1255594 w 1924335"/>
              <a:gd name="connsiteY9" fmla="*/ 40943 h 1869743"/>
              <a:gd name="connsiteX10" fmla="*/ 1337481 w 1924335"/>
              <a:gd name="connsiteY10" fmla="*/ 13648 h 1869743"/>
              <a:gd name="connsiteX11" fmla="*/ 1378424 w 1924335"/>
              <a:gd name="connsiteY11" fmla="*/ 0 h 1869743"/>
              <a:gd name="connsiteX12" fmla="*/ 1514902 w 1924335"/>
              <a:gd name="connsiteY12" fmla="*/ 13648 h 1869743"/>
              <a:gd name="connsiteX13" fmla="*/ 1555845 w 1924335"/>
              <a:gd name="connsiteY13" fmla="*/ 27296 h 1869743"/>
              <a:gd name="connsiteX14" fmla="*/ 1596788 w 1924335"/>
              <a:gd name="connsiteY14" fmla="*/ 68239 h 1869743"/>
              <a:gd name="connsiteX15" fmla="*/ 1719618 w 1924335"/>
              <a:gd name="connsiteY15" fmla="*/ 163773 h 1869743"/>
              <a:gd name="connsiteX16" fmla="*/ 1774209 w 1924335"/>
              <a:gd name="connsiteY16" fmla="*/ 245660 h 1869743"/>
              <a:gd name="connsiteX17" fmla="*/ 1801505 w 1924335"/>
              <a:gd name="connsiteY17" fmla="*/ 327546 h 1869743"/>
              <a:gd name="connsiteX18" fmla="*/ 1815152 w 1924335"/>
              <a:gd name="connsiteY18" fmla="*/ 382137 h 1869743"/>
              <a:gd name="connsiteX19" fmla="*/ 1842448 w 1924335"/>
              <a:gd name="connsiteY19" fmla="*/ 464024 h 1869743"/>
              <a:gd name="connsiteX20" fmla="*/ 1828800 w 1924335"/>
              <a:gd name="connsiteY20" fmla="*/ 641445 h 1869743"/>
              <a:gd name="connsiteX21" fmla="*/ 1815152 w 1924335"/>
              <a:gd name="connsiteY21" fmla="*/ 682388 h 1869743"/>
              <a:gd name="connsiteX22" fmla="*/ 1774209 w 1924335"/>
              <a:gd name="connsiteY22" fmla="*/ 709684 h 1869743"/>
              <a:gd name="connsiteX23" fmla="*/ 1705970 w 1924335"/>
              <a:gd name="connsiteY23" fmla="*/ 791570 h 1869743"/>
              <a:gd name="connsiteX24" fmla="*/ 1624084 w 1924335"/>
              <a:gd name="connsiteY24" fmla="*/ 846161 h 1869743"/>
              <a:gd name="connsiteX25" fmla="*/ 1583141 w 1924335"/>
              <a:gd name="connsiteY25" fmla="*/ 887105 h 1869743"/>
              <a:gd name="connsiteX26" fmla="*/ 1501254 w 1924335"/>
              <a:gd name="connsiteY26" fmla="*/ 914400 h 1869743"/>
              <a:gd name="connsiteX27" fmla="*/ 1460311 w 1924335"/>
              <a:gd name="connsiteY27" fmla="*/ 928048 h 1869743"/>
              <a:gd name="connsiteX28" fmla="*/ 1419367 w 1924335"/>
              <a:gd name="connsiteY28" fmla="*/ 955343 h 1869743"/>
              <a:gd name="connsiteX29" fmla="*/ 1323833 w 1924335"/>
              <a:gd name="connsiteY29" fmla="*/ 968991 h 1869743"/>
              <a:gd name="connsiteX30" fmla="*/ 1542197 w 1924335"/>
              <a:gd name="connsiteY30" fmla="*/ 1009934 h 1869743"/>
              <a:gd name="connsiteX31" fmla="*/ 1583141 w 1924335"/>
              <a:gd name="connsiteY31" fmla="*/ 1023582 h 1869743"/>
              <a:gd name="connsiteX32" fmla="*/ 1624084 w 1924335"/>
              <a:gd name="connsiteY32" fmla="*/ 1037230 h 1869743"/>
              <a:gd name="connsiteX33" fmla="*/ 1760561 w 1924335"/>
              <a:gd name="connsiteY33" fmla="*/ 1132764 h 1869743"/>
              <a:gd name="connsiteX34" fmla="*/ 1801505 w 1924335"/>
              <a:gd name="connsiteY34" fmla="*/ 1160060 h 1869743"/>
              <a:gd name="connsiteX35" fmla="*/ 1856096 w 1924335"/>
              <a:gd name="connsiteY35" fmla="*/ 1241946 h 1869743"/>
              <a:gd name="connsiteX36" fmla="*/ 1883391 w 1924335"/>
              <a:gd name="connsiteY36" fmla="*/ 1323833 h 1869743"/>
              <a:gd name="connsiteX37" fmla="*/ 1897039 w 1924335"/>
              <a:gd name="connsiteY37" fmla="*/ 1364776 h 1869743"/>
              <a:gd name="connsiteX38" fmla="*/ 1924335 w 1924335"/>
              <a:gd name="connsiteY38" fmla="*/ 1405719 h 1869743"/>
              <a:gd name="connsiteX39" fmla="*/ 1910687 w 1924335"/>
              <a:gd name="connsiteY39" fmla="*/ 1637731 h 1869743"/>
              <a:gd name="connsiteX40" fmla="*/ 1869743 w 1924335"/>
              <a:gd name="connsiteY40" fmla="*/ 1719618 h 1869743"/>
              <a:gd name="connsiteX41" fmla="*/ 1828800 w 1924335"/>
              <a:gd name="connsiteY41" fmla="*/ 1760561 h 1869743"/>
              <a:gd name="connsiteX42" fmla="*/ 1705970 w 1924335"/>
              <a:gd name="connsiteY42" fmla="*/ 1828800 h 1869743"/>
              <a:gd name="connsiteX43" fmla="*/ 1610436 w 1924335"/>
              <a:gd name="connsiteY43" fmla="*/ 1842448 h 1869743"/>
              <a:gd name="connsiteX44" fmla="*/ 1501254 w 1924335"/>
              <a:gd name="connsiteY44" fmla="*/ 1869743 h 1869743"/>
              <a:gd name="connsiteX45" fmla="*/ 1323833 w 1924335"/>
              <a:gd name="connsiteY45" fmla="*/ 1856096 h 1869743"/>
              <a:gd name="connsiteX46" fmla="*/ 1282890 w 1924335"/>
              <a:gd name="connsiteY46" fmla="*/ 1828800 h 1869743"/>
              <a:gd name="connsiteX47" fmla="*/ 1241946 w 1924335"/>
              <a:gd name="connsiteY47" fmla="*/ 1815152 h 1869743"/>
              <a:gd name="connsiteX48" fmla="*/ 1201003 w 1924335"/>
              <a:gd name="connsiteY48" fmla="*/ 1774209 h 1869743"/>
              <a:gd name="connsiteX49" fmla="*/ 1160060 w 1924335"/>
              <a:gd name="connsiteY49" fmla="*/ 1746913 h 1869743"/>
              <a:gd name="connsiteX50" fmla="*/ 1078173 w 1924335"/>
              <a:gd name="connsiteY50" fmla="*/ 1583140 h 1869743"/>
              <a:gd name="connsiteX51" fmla="*/ 1064526 w 1924335"/>
              <a:gd name="connsiteY51" fmla="*/ 1542197 h 1869743"/>
              <a:gd name="connsiteX52" fmla="*/ 1050878 w 1924335"/>
              <a:gd name="connsiteY52" fmla="*/ 1501254 h 1869743"/>
              <a:gd name="connsiteX53" fmla="*/ 1037230 w 1924335"/>
              <a:gd name="connsiteY53" fmla="*/ 1378424 h 1869743"/>
              <a:gd name="connsiteX54" fmla="*/ 1023582 w 1924335"/>
              <a:gd name="connsiteY54" fmla="*/ 1310185 h 1869743"/>
              <a:gd name="connsiteX55" fmla="*/ 1009935 w 1924335"/>
              <a:gd name="connsiteY55" fmla="*/ 1473958 h 1869743"/>
              <a:gd name="connsiteX56" fmla="*/ 968991 w 1924335"/>
              <a:gd name="connsiteY56" fmla="*/ 1624084 h 1869743"/>
              <a:gd name="connsiteX57" fmla="*/ 941696 w 1924335"/>
              <a:gd name="connsiteY57" fmla="*/ 1678675 h 1869743"/>
              <a:gd name="connsiteX58" fmla="*/ 859809 w 1924335"/>
              <a:gd name="connsiteY58" fmla="*/ 1719618 h 1869743"/>
              <a:gd name="connsiteX59" fmla="*/ 736979 w 1924335"/>
              <a:gd name="connsiteY59" fmla="*/ 1746913 h 1869743"/>
              <a:gd name="connsiteX60" fmla="*/ 354842 w 1924335"/>
              <a:gd name="connsiteY60" fmla="*/ 1733266 h 1869743"/>
              <a:gd name="connsiteX61" fmla="*/ 272955 w 1924335"/>
              <a:gd name="connsiteY61" fmla="*/ 1705970 h 1869743"/>
              <a:gd name="connsiteX62" fmla="*/ 204717 w 1924335"/>
              <a:gd name="connsiteY62" fmla="*/ 1624084 h 1869743"/>
              <a:gd name="connsiteX63" fmla="*/ 136478 w 1924335"/>
              <a:gd name="connsiteY63" fmla="*/ 1555845 h 1869743"/>
              <a:gd name="connsiteX64" fmla="*/ 95535 w 1924335"/>
              <a:gd name="connsiteY64" fmla="*/ 1433015 h 1869743"/>
              <a:gd name="connsiteX65" fmla="*/ 81887 w 1924335"/>
              <a:gd name="connsiteY65" fmla="*/ 1392072 h 1869743"/>
              <a:gd name="connsiteX66" fmla="*/ 95535 w 1924335"/>
              <a:gd name="connsiteY66" fmla="*/ 1187355 h 1869743"/>
              <a:gd name="connsiteX67" fmla="*/ 191069 w 1924335"/>
              <a:gd name="connsiteY67" fmla="*/ 1078173 h 1869743"/>
              <a:gd name="connsiteX68" fmla="*/ 232012 w 1924335"/>
              <a:gd name="connsiteY68" fmla="*/ 1064525 h 1869743"/>
              <a:gd name="connsiteX69" fmla="*/ 272955 w 1924335"/>
              <a:gd name="connsiteY69" fmla="*/ 1037230 h 1869743"/>
              <a:gd name="connsiteX70" fmla="*/ 354842 w 1924335"/>
              <a:gd name="connsiteY70" fmla="*/ 1009934 h 1869743"/>
              <a:gd name="connsiteX71" fmla="*/ 395785 w 1924335"/>
              <a:gd name="connsiteY71" fmla="*/ 996287 h 1869743"/>
              <a:gd name="connsiteX72" fmla="*/ 545911 w 1924335"/>
              <a:gd name="connsiteY72" fmla="*/ 955343 h 1869743"/>
              <a:gd name="connsiteX73" fmla="*/ 641445 w 1924335"/>
              <a:gd name="connsiteY73" fmla="*/ 941696 h 1869743"/>
              <a:gd name="connsiteX74" fmla="*/ 477672 w 1924335"/>
              <a:gd name="connsiteY74" fmla="*/ 914400 h 1869743"/>
              <a:gd name="connsiteX75" fmla="*/ 395785 w 1924335"/>
              <a:gd name="connsiteY75" fmla="*/ 887105 h 1869743"/>
              <a:gd name="connsiteX76" fmla="*/ 286603 w 1924335"/>
              <a:gd name="connsiteY76" fmla="*/ 859809 h 1869743"/>
              <a:gd name="connsiteX77" fmla="*/ 204717 w 1924335"/>
              <a:gd name="connsiteY77" fmla="*/ 805218 h 1869743"/>
              <a:gd name="connsiteX78" fmla="*/ 163773 w 1924335"/>
              <a:gd name="connsiteY78" fmla="*/ 777922 h 1869743"/>
              <a:gd name="connsiteX79" fmla="*/ 122830 w 1924335"/>
              <a:gd name="connsiteY79" fmla="*/ 764275 h 1869743"/>
              <a:gd name="connsiteX80" fmla="*/ 81887 w 1924335"/>
              <a:gd name="connsiteY80" fmla="*/ 736979 h 1869743"/>
              <a:gd name="connsiteX81" fmla="*/ 54591 w 1924335"/>
              <a:gd name="connsiteY81" fmla="*/ 682388 h 1869743"/>
              <a:gd name="connsiteX82" fmla="*/ 27296 w 1924335"/>
              <a:gd name="connsiteY82" fmla="*/ 641445 h 1869743"/>
              <a:gd name="connsiteX83" fmla="*/ 13648 w 1924335"/>
              <a:gd name="connsiteY83" fmla="*/ 586854 h 1869743"/>
              <a:gd name="connsiteX84" fmla="*/ 0 w 1924335"/>
              <a:gd name="connsiteY84" fmla="*/ 545911 h 1869743"/>
              <a:gd name="connsiteX85" fmla="*/ 13648 w 1924335"/>
              <a:gd name="connsiteY85" fmla="*/ 313899 h 1869743"/>
              <a:gd name="connsiteX86" fmla="*/ 40943 w 1924335"/>
              <a:gd name="connsiteY86" fmla="*/ 232012 h 1869743"/>
              <a:gd name="connsiteX87" fmla="*/ 163773 w 1924335"/>
              <a:gd name="connsiteY87" fmla="*/ 109182 h 1869743"/>
              <a:gd name="connsiteX88" fmla="*/ 204717 w 1924335"/>
              <a:gd name="connsiteY88" fmla="*/ 68239 h 1869743"/>
              <a:gd name="connsiteX89" fmla="*/ 286603 w 1924335"/>
              <a:gd name="connsiteY89" fmla="*/ 40943 h 1869743"/>
              <a:gd name="connsiteX90" fmla="*/ 532263 w 1924335"/>
              <a:gd name="connsiteY90" fmla="*/ 54591 h 1869743"/>
              <a:gd name="connsiteX91" fmla="*/ 586854 w 1924335"/>
              <a:gd name="connsiteY91" fmla="*/ 68239 h 1869743"/>
              <a:gd name="connsiteX92" fmla="*/ 682388 w 1924335"/>
              <a:gd name="connsiteY92" fmla="*/ 81887 h 1869743"/>
              <a:gd name="connsiteX93" fmla="*/ 764275 w 1924335"/>
              <a:gd name="connsiteY93" fmla="*/ 109182 h 1869743"/>
              <a:gd name="connsiteX94" fmla="*/ 846161 w 1924335"/>
              <a:gd name="connsiteY94" fmla="*/ 163773 h 1869743"/>
              <a:gd name="connsiteX95" fmla="*/ 859809 w 1924335"/>
              <a:gd name="connsiteY95" fmla="*/ 204716 h 1869743"/>
              <a:gd name="connsiteX96" fmla="*/ 887105 w 1924335"/>
              <a:gd name="connsiteY96" fmla="*/ 272955 h 18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924335" h="1869743">
                <a:moveTo>
                  <a:pt x="968991" y="627797"/>
                </a:moveTo>
                <a:lnTo>
                  <a:pt x="928048" y="504967"/>
                </a:lnTo>
                <a:lnTo>
                  <a:pt x="914400" y="464024"/>
                </a:lnTo>
                <a:lnTo>
                  <a:pt x="900752" y="423081"/>
                </a:lnTo>
                <a:cubicBezTo>
                  <a:pt x="905301" y="373039"/>
                  <a:pt x="907294" y="322698"/>
                  <a:pt x="914400" y="272955"/>
                </a:cubicBezTo>
                <a:cubicBezTo>
                  <a:pt x="916435" y="258714"/>
                  <a:pt x="919216" y="243368"/>
                  <a:pt x="928048" y="232012"/>
                </a:cubicBezTo>
                <a:cubicBezTo>
                  <a:pt x="951747" y="201542"/>
                  <a:pt x="973314" y="162331"/>
                  <a:pt x="1009935" y="150125"/>
                </a:cubicBezTo>
                <a:lnTo>
                  <a:pt x="1050878" y="136478"/>
                </a:lnTo>
                <a:cubicBezTo>
                  <a:pt x="1078173" y="118281"/>
                  <a:pt x="1101643" y="92261"/>
                  <a:pt x="1132764" y="81887"/>
                </a:cubicBezTo>
                <a:lnTo>
                  <a:pt x="1255594" y="40943"/>
                </a:lnTo>
                <a:lnTo>
                  <a:pt x="1337481" y="13648"/>
                </a:lnTo>
                <a:lnTo>
                  <a:pt x="1378424" y="0"/>
                </a:lnTo>
                <a:cubicBezTo>
                  <a:pt x="1423917" y="4549"/>
                  <a:pt x="1469714" y="6696"/>
                  <a:pt x="1514902" y="13648"/>
                </a:cubicBezTo>
                <a:cubicBezTo>
                  <a:pt x="1529121" y="15836"/>
                  <a:pt x="1543875" y="19316"/>
                  <a:pt x="1555845" y="27296"/>
                </a:cubicBezTo>
                <a:cubicBezTo>
                  <a:pt x="1571904" y="38002"/>
                  <a:pt x="1581553" y="56390"/>
                  <a:pt x="1596788" y="68239"/>
                </a:cubicBezTo>
                <a:cubicBezTo>
                  <a:pt x="1654837" y="113388"/>
                  <a:pt x="1678951" y="111487"/>
                  <a:pt x="1719618" y="163773"/>
                </a:cubicBezTo>
                <a:cubicBezTo>
                  <a:pt x="1739758" y="189668"/>
                  <a:pt x="1763835" y="214538"/>
                  <a:pt x="1774209" y="245660"/>
                </a:cubicBezTo>
                <a:cubicBezTo>
                  <a:pt x="1783308" y="272955"/>
                  <a:pt x="1794527" y="299633"/>
                  <a:pt x="1801505" y="327546"/>
                </a:cubicBezTo>
                <a:cubicBezTo>
                  <a:pt x="1806054" y="345743"/>
                  <a:pt x="1809762" y="364171"/>
                  <a:pt x="1815152" y="382137"/>
                </a:cubicBezTo>
                <a:cubicBezTo>
                  <a:pt x="1823420" y="409696"/>
                  <a:pt x="1842448" y="464024"/>
                  <a:pt x="1842448" y="464024"/>
                </a:cubicBezTo>
                <a:cubicBezTo>
                  <a:pt x="1837899" y="523164"/>
                  <a:pt x="1836157" y="582588"/>
                  <a:pt x="1828800" y="641445"/>
                </a:cubicBezTo>
                <a:cubicBezTo>
                  <a:pt x="1827016" y="655720"/>
                  <a:pt x="1824139" y="671154"/>
                  <a:pt x="1815152" y="682388"/>
                </a:cubicBezTo>
                <a:cubicBezTo>
                  <a:pt x="1804905" y="695196"/>
                  <a:pt x="1787857" y="700585"/>
                  <a:pt x="1774209" y="709684"/>
                </a:cubicBezTo>
                <a:cubicBezTo>
                  <a:pt x="1749945" y="746080"/>
                  <a:pt x="1742348" y="763277"/>
                  <a:pt x="1705970" y="791570"/>
                </a:cubicBezTo>
                <a:cubicBezTo>
                  <a:pt x="1680075" y="811710"/>
                  <a:pt x="1647280" y="822964"/>
                  <a:pt x="1624084" y="846161"/>
                </a:cubicBezTo>
                <a:cubicBezTo>
                  <a:pt x="1610436" y="859809"/>
                  <a:pt x="1600013" y="877732"/>
                  <a:pt x="1583141" y="887105"/>
                </a:cubicBezTo>
                <a:cubicBezTo>
                  <a:pt x="1557990" y="901078"/>
                  <a:pt x="1528550" y="905302"/>
                  <a:pt x="1501254" y="914400"/>
                </a:cubicBezTo>
                <a:cubicBezTo>
                  <a:pt x="1487606" y="918949"/>
                  <a:pt x="1472281" y="920068"/>
                  <a:pt x="1460311" y="928048"/>
                </a:cubicBezTo>
                <a:cubicBezTo>
                  <a:pt x="1446663" y="937146"/>
                  <a:pt x="1435078" y="950630"/>
                  <a:pt x="1419367" y="955343"/>
                </a:cubicBezTo>
                <a:cubicBezTo>
                  <a:pt x="1388556" y="964586"/>
                  <a:pt x="1355678" y="964442"/>
                  <a:pt x="1323833" y="968991"/>
                </a:cubicBezTo>
                <a:cubicBezTo>
                  <a:pt x="1488939" y="985502"/>
                  <a:pt x="1416938" y="968181"/>
                  <a:pt x="1542197" y="1009934"/>
                </a:cubicBezTo>
                <a:lnTo>
                  <a:pt x="1583141" y="1023582"/>
                </a:lnTo>
                <a:lnTo>
                  <a:pt x="1624084" y="1037230"/>
                </a:lnTo>
                <a:cubicBezTo>
                  <a:pt x="1704918" y="1097855"/>
                  <a:pt x="1659751" y="1065557"/>
                  <a:pt x="1760561" y="1132764"/>
                </a:cubicBezTo>
                <a:lnTo>
                  <a:pt x="1801505" y="1160060"/>
                </a:lnTo>
                <a:cubicBezTo>
                  <a:pt x="1819702" y="1187355"/>
                  <a:pt x="1845722" y="1210824"/>
                  <a:pt x="1856096" y="1241946"/>
                </a:cubicBezTo>
                <a:lnTo>
                  <a:pt x="1883391" y="1323833"/>
                </a:lnTo>
                <a:cubicBezTo>
                  <a:pt x="1887940" y="1337481"/>
                  <a:pt x="1889059" y="1352806"/>
                  <a:pt x="1897039" y="1364776"/>
                </a:cubicBezTo>
                <a:lnTo>
                  <a:pt x="1924335" y="1405719"/>
                </a:lnTo>
                <a:cubicBezTo>
                  <a:pt x="1919786" y="1483056"/>
                  <a:pt x="1918396" y="1560644"/>
                  <a:pt x="1910687" y="1637731"/>
                </a:cubicBezTo>
                <a:cubicBezTo>
                  <a:pt x="1907889" y="1665711"/>
                  <a:pt x="1886735" y="1699228"/>
                  <a:pt x="1869743" y="1719618"/>
                </a:cubicBezTo>
                <a:cubicBezTo>
                  <a:pt x="1857387" y="1734445"/>
                  <a:pt x="1844035" y="1748711"/>
                  <a:pt x="1828800" y="1760561"/>
                </a:cubicBezTo>
                <a:cubicBezTo>
                  <a:pt x="1790915" y="1790027"/>
                  <a:pt x="1753490" y="1819296"/>
                  <a:pt x="1705970" y="1828800"/>
                </a:cubicBezTo>
                <a:cubicBezTo>
                  <a:pt x="1674427" y="1835109"/>
                  <a:pt x="1642281" y="1837899"/>
                  <a:pt x="1610436" y="1842448"/>
                </a:cubicBezTo>
                <a:cubicBezTo>
                  <a:pt x="1578125" y="1853219"/>
                  <a:pt x="1534196" y="1869743"/>
                  <a:pt x="1501254" y="1869743"/>
                </a:cubicBezTo>
                <a:cubicBezTo>
                  <a:pt x="1441939" y="1869743"/>
                  <a:pt x="1382973" y="1860645"/>
                  <a:pt x="1323833" y="1856096"/>
                </a:cubicBezTo>
                <a:cubicBezTo>
                  <a:pt x="1310185" y="1846997"/>
                  <a:pt x="1297561" y="1836136"/>
                  <a:pt x="1282890" y="1828800"/>
                </a:cubicBezTo>
                <a:cubicBezTo>
                  <a:pt x="1270023" y="1822366"/>
                  <a:pt x="1253916" y="1823132"/>
                  <a:pt x="1241946" y="1815152"/>
                </a:cubicBezTo>
                <a:cubicBezTo>
                  <a:pt x="1225887" y="1804446"/>
                  <a:pt x="1215830" y="1786565"/>
                  <a:pt x="1201003" y="1774209"/>
                </a:cubicBezTo>
                <a:cubicBezTo>
                  <a:pt x="1188402" y="1763708"/>
                  <a:pt x="1173708" y="1756012"/>
                  <a:pt x="1160060" y="1746913"/>
                </a:cubicBezTo>
                <a:cubicBezTo>
                  <a:pt x="1089511" y="1641090"/>
                  <a:pt x="1115841" y="1696146"/>
                  <a:pt x="1078173" y="1583140"/>
                </a:cubicBezTo>
                <a:lnTo>
                  <a:pt x="1064526" y="1542197"/>
                </a:lnTo>
                <a:lnTo>
                  <a:pt x="1050878" y="1501254"/>
                </a:lnTo>
                <a:cubicBezTo>
                  <a:pt x="1046329" y="1460311"/>
                  <a:pt x="1043056" y="1419205"/>
                  <a:pt x="1037230" y="1378424"/>
                </a:cubicBezTo>
                <a:cubicBezTo>
                  <a:pt x="1033949" y="1355460"/>
                  <a:pt x="1029955" y="1287881"/>
                  <a:pt x="1023582" y="1310185"/>
                </a:cubicBezTo>
                <a:cubicBezTo>
                  <a:pt x="1008533" y="1362858"/>
                  <a:pt x="1016335" y="1419553"/>
                  <a:pt x="1009935" y="1473958"/>
                </a:cubicBezTo>
                <a:cubicBezTo>
                  <a:pt x="1005327" y="1513125"/>
                  <a:pt x="985411" y="1591244"/>
                  <a:pt x="968991" y="1624084"/>
                </a:cubicBezTo>
                <a:cubicBezTo>
                  <a:pt x="959893" y="1642281"/>
                  <a:pt x="954720" y="1663046"/>
                  <a:pt x="941696" y="1678675"/>
                </a:cubicBezTo>
                <a:cubicBezTo>
                  <a:pt x="923006" y="1701103"/>
                  <a:pt x="886297" y="1712050"/>
                  <a:pt x="859809" y="1719618"/>
                </a:cubicBezTo>
                <a:cubicBezTo>
                  <a:pt x="814831" y="1732469"/>
                  <a:pt x="783891" y="1737531"/>
                  <a:pt x="736979" y="1746913"/>
                </a:cubicBezTo>
                <a:cubicBezTo>
                  <a:pt x="609600" y="1742364"/>
                  <a:pt x="481809" y="1744469"/>
                  <a:pt x="354842" y="1733266"/>
                </a:cubicBezTo>
                <a:cubicBezTo>
                  <a:pt x="326181" y="1730737"/>
                  <a:pt x="272955" y="1705970"/>
                  <a:pt x="272955" y="1705970"/>
                </a:cubicBezTo>
                <a:cubicBezTo>
                  <a:pt x="205188" y="1604318"/>
                  <a:pt x="292284" y="1729165"/>
                  <a:pt x="204717" y="1624084"/>
                </a:cubicBezTo>
                <a:cubicBezTo>
                  <a:pt x="147851" y="1555845"/>
                  <a:pt x="211540" y="1605886"/>
                  <a:pt x="136478" y="1555845"/>
                </a:cubicBezTo>
                <a:lnTo>
                  <a:pt x="95535" y="1433015"/>
                </a:lnTo>
                <a:lnTo>
                  <a:pt x="81887" y="1392072"/>
                </a:lnTo>
                <a:cubicBezTo>
                  <a:pt x="86436" y="1323833"/>
                  <a:pt x="79694" y="1253886"/>
                  <a:pt x="95535" y="1187355"/>
                </a:cubicBezTo>
                <a:cubicBezTo>
                  <a:pt x="106600" y="1140880"/>
                  <a:pt x="149143" y="1099136"/>
                  <a:pt x="191069" y="1078173"/>
                </a:cubicBezTo>
                <a:cubicBezTo>
                  <a:pt x="203936" y="1071739"/>
                  <a:pt x="219145" y="1070959"/>
                  <a:pt x="232012" y="1064525"/>
                </a:cubicBezTo>
                <a:cubicBezTo>
                  <a:pt x="246683" y="1057190"/>
                  <a:pt x="257966" y="1043892"/>
                  <a:pt x="272955" y="1037230"/>
                </a:cubicBezTo>
                <a:cubicBezTo>
                  <a:pt x="299247" y="1025545"/>
                  <a:pt x="327546" y="1019032"/>
                  <a:pt x="354842" y="1009934"/>
                </a:cubicBezTo>
                <a:lnTo>
                  <a:pt x="395785" y="996287"/>
                </a:lnTo>
                <a:cubicBezTo>
                  <a:pt x="445756" y="979631"/>
                  <a:pt x="492037" y="963039"/>
                  <a:pt x="545911" y="955343"/>
                </a:cubicBezTo>
                <a:lnTo>
                  <a:pt x="641445" y="941696"/>
                </a:lnTo>
                <a:cubicBezTo>
                  <a:pt x="529500" y="904380"/>
                  <a:pt x="706208" y="960107"/>
                  <a:pt x="477672" y="914400"/>
                </a:cubicBezTo>
                <a:cubicBezTo>
                  <a:pt x="449459" y="908757"/>
                  <a:pt x="423698" y="894083"/>
                  <a:pt x="395785" y="887105"/>
                </a:cubicBezTo>
                <a:lnTo>
                  <a:pt x="286603" y="859809"/>
                </a:lnTo>
                <a:lnTo>
                  <a:pt x="204717" y="805218"/>
                </a:lnTo>
                <a:cubicBezTo>
                  <a:pt x="191069" y="796119"/>
                  <a:pt x="179334" y="783109"/>
                  <a:pt x="163773" y="777922"/>
                </a:cubicBezTo>
                <a:lnTo>
                  <a:pt x="122830" y="764275"/>
                </a:lnTo>
                <a:cubicBezTo>
                  <a:pt x="109182" y="755176"/>
                  <a:pt x="92388" y="749580"/>
                  <a:pt x="81887" y="736979"/>
                </a:cubicBezTo>
                <a:cubicBezTo>
                  <a:pt x="68863" y="721350"/>
                  <a:pt x="64685" y="700052"/>
                  <a:pt x="54591" y="682388"/>
                </a:cubicBezTo>
                <a:cubicBezTo>
                  <a:pt x="46453" y="668147"/>
                  <a:pt x="36394" y="655093"/>
                  <a:pt x="27296" y="641445"/>
                </a:cubicBezTo>
                <a:cubicBezTo>
                  <a:pt x="22747" y="623248"/>
                  <a:pt x="18801" y="604889"/>
                  <a:pt x="13648" y="586854"/>
                </a:cubicBezTo>
                <a:cubicBezTo>
                  <a:pt x="9696" y="573022"/>
                  <a:pt x="0" y="560297"/>
                  <a:pt x="0" y="545911"/>
                </a:cubicBezTo>
                <a:cubicBezTo>
                  <a:pt x="0" y="468440"/>
                  <a:pt x="3628" y="390719"/>
                  <a:pt x="13648" y="313899"/>
                </a:cubicBezTo>
                <a:cubicBezTo>
                  <a:pt x="17369" y="285369"/>
                  <a:pt x="20598" y="252357"/>
                  <a:pt x="40943" y="232012"/>
                </a:cubicBezTo>
                <a:lnTo>
                  <a:pt x="163773" y="109182"/>
                </a:lnTo>
                <a:cubicBezTo>
                  <a:pt x="177421" y="95534"/>
                  <a:pt x="186407" y="74343"/>
                  <a:pt x="204717" y="68239"/>
                </a:cubicBezTo>
                <a:lnTo>
                  <a:pt x="286603" y="40943"/>
                </a:lnTo>
                <a:cubicBezTo>
                  <a:pt x="368490" y="45492"/>
                  <a:pt x="450587" y="47166"/>
                  <a:pt x="532263" y="54591"/>
                </a:cubicBezTo>
                <a:cubicBezTo>
                  <a:pt x="550943" y="56289"/>
                  <a:pt x="568400" y="64884"/>
                  <a:pt x="586854" y="68239"/>
                </a:cubicBezTo>
                <a:cubicBezTo>
                  <a:pt x="618503" y="73993"/>
                  <a:pt x="650543" y="77338"/>
                  <a:pt x="682388" y="81887"/>
                </a:cubicBezTo>
                <a:cubicBezTo>
                  <a:pt x="709684" y="90985"/>
                  <a:pt x="740335" y="93222"/>
                  <a:pt x="764275" y="109182"/>
                </a:cubicBezTo>
                <a:lnTo>
                  <a:pt x="846161" y="163773"/>
                </a:lnTo>
                <a:cubicBezTo>
                  <a:pt x="850710" y="177421"/>
                  <a:pt x="853375" y="191849"/>
                  <a:pt x="859809" y="204716"/>
                </a:cubicBezTo>
                <a:cubicBezTo>
                  <a:pt x="892152" y="269401"/>
                  <a:pt x="887105" y="220288"/>
                  <a:pt x="887105" y="272955"/>
                </a:cubicBezTo>
              </a:path>
            </a:pathLst>
          </a:custGeom>
          <a:solidFill>
            <a:srgbClr val="FF151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5867400" y="1916113"/>
            <a:ext cx="649288" cy="5762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Капля 9"/>
          <p:cNvSpPr/>
          <p:nvPr/>
        </p:nvSpPr>
        <p:spPr>
          <a:xfrm rot="10354494">
            <a:off x="6589713" y="2994025"/>
            <a:ext cx="2273300" cy="1284288"/>
          </a:xfrm>
          <a:prstGeom prst="teardrop">
            <a:avLst>
              <a:gd name="adj" fmla="val 145274"/>
            </a:avLst>
          </a:prstGeom>
          <a:solidFill>
            <a:srgbClr val="588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Месяц 11"/>
          <p:cNvSpPr/>
          <p:nvPr/>
        </p:nvSpPr>
        <p:spPr>
          <a:xfrm>
            <a:off x="6084888" y="2852738"/>
            <a:ext cx="215900" cy="230505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 rot="21061458">
            <a:off x="4808538" y="5018088"/>
            <a:ext cx="2944812" cy="1422400"/>
          </a:xfrm>
          <a:custGeom>
            <a:avLst/>
            <a:gdLst>
              <a:gd name="connsiteX0" fmla="*/ 1213870 w 2943862"/>
              <a:gd name="connsiteY0" fmla="*/ 12137 h 1422966"/>
              <a:gd name="connsiteX1" fmla="*/ 1350347 w 2943862"/>
              <a:gd name="connsiteY1" fmla="*/ 25785 h 1422966"/>
              <a:gd name="connsiteX2" fmla="*/ 1432234 w 2943862"/>
              <a:gd name="connsiteY2" fmla="*/ 39432 h 1422966"/>
              <a:gd name="connsiteX3" fmla="*/ 1486825 w 2943862"/>
              <a:gd name="connsiteY3" fmla="*/ 53080 h 1422966"/>
              <a:gd name="connsiteX4" fmla="*/ 1650598 w 2943862"/>
              <a:gd name="connsiteY4" fmla="*/ 66728 h 1422966"/>
              <a:gd name="connsiteX5" fmla="*/ 1773428 w 2943862"/>
              <a:gd name="connsiteY5" fmla="*/ 94023 h 1422966"/>
              <a:gd name="connsiteX6" fmla="*/ 1855315 w 2943862"/>
              <a:gd name="connsiteY6" fmla="*/ 121319 h 1422966"/>
              <a:gd name="connsiteX7" fmla="*/ 2237452 w 2943862"/>
              <a:gd name="connsiteY7" fmla="*/ 107671 h 1422966"/>
              <a:gd name="connsiteX8" fmla="*/ 2264747 w 2943862"/>
              <a:gd name="connsiteY8" fmla="*/ 148615 h 1422966"/>
              <a:gd name="connsiteX9" fmla="*/ 2292043 w 2943862"/>
              <a:gd name="connsiteY9" fmla="*/ 285092 h 1422966"/>
              <a:gd name="connsiteX10" fmla="*/ 2332986 w 2943862"/>
              <a:gd name="connsiteY10" fmla="*/ 326035 h 1422966"/>
              <a:gd name="connsiteX11" fmla="*/ 2360282 w 2943862"/>
              <a:gd name="connsiteY11" fmla="*/ 380626 h 1422966"/>
              <a:gd name="connsiteX12" fmla="*/ 2414873 w 2943862"/>
              <a:gd name="connsiteY12" fmla="*/ 462513 h 1422966"/>
              <a:gd name="connsiteX13" fmla="*/ 2455816 w 2943862"/>
              <a:gd name="connsiteY13" fmla="*/ 558047 h 1422966"/>
              <a:gd name="connsiteX14" fmla="*/ 2510407 w 2943862"/>
              <a:gd name="connsiteY14" fmla="*/ 598991 h 1422966"/>
              <a:gd name="connsiteX15" fmla="*/ 2592294 w 2943862"/>
              <a:gd name="connsiteY15" fmla="*/ 653582 h 1422966"/>
              <a:gd name="connsiteX16" fmla="*/ 2687828 w 2943862"/>
              <a:gd name="connsiteY16" fmla="*/ 694525 h 1422966"/>
              <a:gd name="connsiteX17" fmla="*/ 2756067 w 2943862"/>
              <a:gd name="connsiteY17" fmla="*/ 762764 h 1422966"/>
              <a:gd name="connsiteX18" fmla="*/ 2783362 w 2943862"/>
              <a:gd name="connsiteY18" fmla="*/ 803707 h 1422966"/>
              <a:gd name="connsiteX19" fmla="*/ 2824306 w 2943862"/>
              <a:gd name="connsiteY19" fmla="*/ 844650 h 1422966"/>
              <a:gd name="connsiteX20" fmla="*/ 2851601 w 2943862"/>
              <a:gd name="connsiteY20" fmla="*/ 899241 h 1422966"/>
              <a:gd name="connsiteX21" fmla="*/ 2865249 w 2943862"/>
              <a:gd name="connsiteY21" fmla="*/ 940185 h 1422966"/>
              <a:gd name="connsiteX22" fmla="*/ 2919840 w 2943862"/>
              <a:gd name="connsiteY22" fmla="*/ 1063015 h 1422966"/>
              <a:gd name="connsiteX23" fmla="*/ 2933488 w 2943862"/>
              <a:gd name="connsiteY23" fmla="*/ 1131253 h 1422966"/>
              <a:gd name="connsiteX24" fmla="*/ 2906192 w 2943862"/>
              <a:gd name="connsiteY24" fmla="*/ 1090310 h 1422966"/>
              <a:gd name="connsiteX25" fmla="*/ 2865249 w 2943862"/>
              <a:gd name="connsiteY25" fmla="*/ 1008423 h 1422966"/>
              <a:gd name="connsiteX26" fmla="*/ 2824306 w 2943862"/>
              <a:gd name="connsiteY26" fmla="*/ 981128 h 1422966"/>
              <a:gd name="connsiteX27" fmla="*/ 2660533 w 2943862"/>
              <a:gd name="connsiteY27" fmla="*/ 844650 h 1422966"/>
              <a:gd name="connsiteX28" fmla="*/ 2578646 w 2943862"/>
              <a:gd name="connsiteY28" fmla="*/ 817355 h 1422966"/>
              <a:gd name="connsiteX29" fmla="*/ 2537703 w 2943862"/>
              <a:gd name="connsiteY29" fmla="*/ 803707 h 1422966"/>
              <a:gd name="connsiteX30" fmla="*/ 2455816 w 2943862"/>
              <a:gd name="connsiteY30" fmla="*/ 749116 h 1422966"/>
              <a:gd name="connsiteX31" fmla="*/ 2373930 w 2943862"/>
              <a:gd name="connsiteY31" fmla="*/ 694525 h 1422966"/>
              <a:gd name="connsiteX32" fmla="*/ 2305691 w 2943862"/>
              <a:gd name="connsiteY32" fmla="*/ 612638 h 1422966"/>
              <a:gd name="connsiteX33" fmla="*/ 2251100 w 2943862"/>
              <a:gd name="connsiteY33" fmla="*/ 530752 h 1422966"/>
              <a:gd name="connsiteX34" fmla="*/ 2237452 w 2943862"/>
              <a:gd name="connsiteY34" fmla="*/ 489809 h 1422966"/>
              <a:gd name="connsiteX35" fmla="*/ 2182861 w 2943862"/>
              <a:gd name="connsiteY35" fmla="*/ 407922 h 1422966"/>
              <a:gd name="connsiteX36" fmla="*/ 2155565 w 2943862"/>
              <a:gd name="connsiteY36" fmla="*/ 366979 h 1422966"/>
              <a:gd name="connsiteX37" fmla="*/ 2141918 w 2943862"/>
              <a:gd name="connsiteY37" fmla="*/ 407922 h 1422966"/>
              <a:gd name="connsiteX38" fmla="*/ 2182861 w 2943862"/>
              <a:gd name="connsiteY38" fmla="*/ 544400 h 1422966"/>
              <a:gd name="connsiteX39" fmla="*/ 2196509 w 2943862"/>
              <a:gd name="connsiteY39" fmla="*/ 585343 h 1422966"/>
              <a:gd name="connsiteX40" fmla="*/ 2223804 w 2943862"/>
              <a:gd name="connsiteY40" fmla="*/ 708173 h 1422966"/>
              <a:gd name="connsiteX41" fmla="*/ 2237452 w 2943862"/>
              <a:gd name="connsiteY41" fmla="*/ 912889 h 1422966"/>
              <a:gd name="connsiteX42" fmla="*/ 2251100 w 2943862"/>
              <a:gd name="connsiteY42" fmla="*/ 994776 h 1422966"/>
              <a:gd name="connsiteX43" fmla="*/ 2237452 w 2943862"/>
              <a:gd name="connsiteY43" fmla="*/ 1254083 h 1422966"/>
              <a:gd name="connsiteX44" fmla="*/ 2210156 w 2943862"/>
              <a:gd name="connsiteY44" fmla="*/ 1295026 h 1422966"/>
              <a:gd name="connsiteX45" fmla="*/ 2182861 w 2943862"/>
              <a:gd name="connsiteY45" fmla="*/ 1376913 h 1422966"/>
              <a:gd name="connsiteX46" fmla="*/ 2223804 w 2943862"/>
              <a:gd name="connsiteY46" fmla="*/ 1281379 h 1422966"/>
              <a:gd name="connsiteX47" fmla="*/ 2196509 w 2943862"/>
              <a:gd name="connsiteY47" fmla="*/ 1144901 h 1422966"/>
              <a:gd name="connsiteX48" fmla="*/ 2182861 w 2943862"/>
              <a:gd name="connsiteY48" fmla="*/ 1090310 h 1422966"/>
              <a:gd name="connsiteX49" fmla="*/ 2169213 w 2943862"/>
              <a:gd name="connsiteY49" fmla="*/ 1049367 h 1422966"/>
              <a:gd name="connsiteX50" fmla="*/ 2155565 w 2943862"/>
              <a:gd name="connsiteY50" fmla="*/ 981128 h 1422966"/>
              <a:gd name="connsiteX51" fmla="*/ 2128270 w 2943862"/>
              <a:gd name="connsiteY51" fmla="*/ 858298 h 1422966"/>
              <a:gd name="connsiteX52" fmla="*/ 2019088 w 2943862"/>
              <a:gd name="connsiteY52" fmla="*/ 735468 h 1422966"/>
              <a:gd name="connsiteX53" fmla="*/ 1991792 w 2943862"/>
              <a:gd name="connsiteY53" fmla="*/ 694525 h 1422966"/>
              <a:gd name="connsiteX54" fmla="*/ 1978144 w 2943862"/>
              <a:gd name="connsiteY54" fmla="*/ 653582 h 1422966"/>
              <a:gd name="connsiteX55" fmla="*/ 1937201 w 2943862"/>
              <a:gd name="connsiteY55" fmla="*/ 626286 h 1422966"/>
              <a:gd name="connsiteX56" fmla="*/ 1909906 w 2943862"/>
              <a:gd name="connsiteY56" fmla="*/ 735468 h 1422966"/>
              <a:gd name="connsiteX57" fmla="*/ 1896258 w 2943862"/>
              <a:gd name="connsiteY57" fmla="*/ 776412 h 1422966"/>
              <a:gd name="connsiteX58" fmla="*/ 1841667 w 2943862"/>
              <a:gd name="connsiteY58" fmla="*/ 858298 h 1422966"/>
              <a:gd name="connsiteX59" fmla="*/ 1800724 w 2943862"/>
              <a:gd name="connsiteY59" fmla="*/ 994776 h 1422966"/>
              <a:gd name="connsiteX60" fmla="*/ 1787076 w 2943862"/>
              <a:gd name="connsiteY60" fmla="*/ 1035719 h 1422966"/>
              <a:gd name="connsiteX61" fmla="*/ 1773428 w 2943862"/>
              <a:gd name="connsiteY61" fmla="*/ 1185844 h 1422966"/>
              <a:gd name="connsiteX62" fmla="*/ 1718837 w 2943862"/>
              <a:gd name="connsiteY62" fmla="*/ 1308674 h 1422966"/>
              <a:gd name="connsiteX63" fmla="*/ 1677894 w 2943862"/>
              <a:gd name="connsiteY63" fmla="*/ 1349618 h 1422966"/>
              <a:gd name="connsiteX64" fmla="*/ 1664246 w 2943862"/>
              <a:gd name="connsiteY64" fmla="*/ 1404209 h 1422966"/>
              <a:gd name="connsiteX65" fmla="*/ 1677894 w 2943862"/>
              <a:gd name="connsiteY65" fmla="*/ 1308674 h 1422966"/>
              <a:gd name="connsiteX66" fmla="*/ 1691541 w 2943862"/>
              <a:gd name="connsiteY66" fmla="*/ 1035719 h 1422966"/>
              <a:gd name="connsiteX67" fmla="*/ 1746133 w 2943862"/>
              <a:gd name="connsiteY67" fmla="*/ 953832 h 1422966"/>
              <a:gd name="connsiteX68" fmla="*/ 1787076 w 2943862"/>
              <a:gd name="connsiteY68" fmla="*/ 871946 h 1422966"/>
              <a:gd name="connsiteX69" fmla="*/ 1800724 w 2943862"/>
              <a:gd name="connsiteY69" fmla="*/ 790059 h 1422966"/>
              <a:gd name="connsiteX70" fmla="*/ 1773428 w 2943862"/>
              <a:gd name="connsiteY70" fmla="*/ 530752 h 1422966"/>
              <a:gd name="connsiteX71" fmla="*/ 1718837 w 2943862"/>
              <a:gd name="connsiteY71" fmla="*/ 558047 h 1422966"/>
              <a:gd name="connsiteX72" fmla="*/ 1623303 w 2943862"/>
              <a:gd name="connsiteY72" fmla="*/ 680877 h 1422966"/>
              <a:gd name="connsiteX73" fmla="*/ 1596007 w 2943862"/>
              <a:gd name="connsiteY73" fmla="*/ 721821 h 1422966"/>
              <a:gd name="connsiteX74" fmla="*/ 1555064 w 2943862"/>
              <a:gd name="connsiteY74" fmla="*/ 762764 h 1422966"/>
              <a:gd name="connsiteX75" fmla="*/ 1527768 w 2943862"/>
              <a:gd name="connsiteY75" fmla="*/ 844650 h 1422966"/>
              <a:gd name="connsiteX76" fmla="*/ 1473177 w 2943862"/>
              <a:gd name="connsiteY76" fmla="*/ 940185 h 1422966"/>
              <a:gd name="connsiteX77" fmla="*/ 1432234 w 2943862"/>
              <a:gd name="connsiteY77" fmla="*/ 1035719 h 1422966"/>
              <a:gd name="connsiteX78" fmla="*/ 1404938 w 2943862"/>
              <a:gd name="connsiteY78" fmla="*/ 1117606 h 1422966"/>
              <a:gd name="connsiteX79" fmla="*/ 1377643 w 2943862"/>
              <a:gd name="connsiteY79" fmla="*/ 1199492 h 1422966"/>
              <a:gd name="connsiteX80" fmla="*/ 1363995 w 2943862"/>
              <a:gd name="connsiteY80" fmla="*/ 1240435 h 1422966"/>
              <a:gd name="connsiteX81" fmla="*/ 1336700 w 2943862"/>
              <a:gd name="connsiteY81" fmla="*/ 1281379 h 1422966"/>
              <a:gd name="connsiteX82" fmla="*/ 1268461 w 2943862"/>
              <a:gd name="connsiteY82" fmla="*/ 1390561 h 1422966"/>
              <a:gd name="connsiteX83" fmla="*/ 1227518 w 2943862"/>
              <a:gd name="connsiteY83" fmla="*/ 1376913 h 1422966"/>
              <a:gd name="connsiteX84" fmla="*/ 1241165 w 2943862"/>
              <a:gd name="connsiteY84" fmla="*/ 1322322 h 1422966"/>
              <a:gd name="connsiteX85" fmla="*/ 1254813 w 2943862"/>
              <a:gd name="connsiteY85" fmla="*/ 1213140 h 1422966"/>
              <a:gd name="connsiteX86" fmla="*/ 1282109 w 2943862"/>
              <a:gd name="connsiteY86" fmla="*/ 1131253 h 1422966"/>
              <a:gd name="connsiteX87" fmla="*/ 1309404 w 2943862"/>
              <a:gd name="connsiteY87" fmla="*/ 1049367 h 1422966"/>
              <a:gd name="connsiteX88" fmla="*/ 1323052 w 2943862"/>
              <a:gd name="connsiteY88" fmla="*/ 1008423 h 1422966"/>
              <a:gd name="connsiteX89" fmla="*/ 1336700 w 2943862"/>
              <a:gd name="connsiteY89" fmla="*/ 940185 h 1422966"/>
              <a:gd name="connsiteX90" fmla="*/ 1323052 w 2943862"/>
              <a:gd name="connsiteY90" fmla="*/ 762764 h 1422966"/>
              <a:gd name="connsiteX91" fmla="*/ 1309404 w 2943862"/>
              <a:gd name="connsiteY91" fmla="*/ 721821 h 1422966"/>
              <a:gd name="connsiteX92" fmla="*/ 1295756 w 2943862"/>
              <a:gd name="connsiteY92" fmla="*/ 667229 h 1422966"/>
              <a:gd name="connsiteX93" fmla="*/ 1282109 w 2943862"/>
              <a:gd name="connsiteY93" fmla="*/ 585343 h 1422966"/>
              <a:gd name="connsiteX94" fmla="*/ 1241165 w 2943862"/>
              <a:gd name="connsiteY94" fmla="*/ 571695 h 1422966"/>
              <a:gd name="connsiteX95" fmla="*/ 1213870 w 2943862"/>
              <a:gd name="connsiteY95" fmla="*/ 612638 h 1422966"/>
              <a:gd name="connsiteX96" fmla="*/ 1200222 w 2943862"/>
              <a:gd name="connsiteY96" fmla="*/ 653582 h 1422966"/>
              <a:gd name="connsiteX97" fmla="*/ 1159279 w 2943862"/>
              <a:gd name="connsiteY97" fmla="*/ 694525 h 1422966"/>
              <a:gd name="connsiteX98" fmla="*/ 1104688 w 2943862"/>
              <a:gd name="connsiteY98" fmla="*/ 776412 h 1422966"/>
              <a:gd name="connsiteX99" fmla="*/ 1063744 w 2943862"/>
              <a:gd name="connsiteY99" fmla="*/ 817355 h 1422966"/>
              <a:gd name="connsiteX100" fmla="*/ 1036449 w 2943862"/>
              <a:gd name="connsiteY100" fmla="*/ 858298 h 1422966"/>
              <a:gd name="connsiteX101" fmla="*/ 995506 w 2943862"/>
              <a:gd name="connsiteY101" fmla="*/ 912889 h 1422966"/>
              <a:gd name="connsiteX102" fmla="*/ 968210 w 2943862"/>
              <a:gd name="connsiteY102" fmla="*/ 967480 h 1422966"/>
              <a:gd name="connsiteX103" fmla="*/ 899971 w 2943862"/>
              <a:gd name="connsiteY103" fmla="*/ 1063015 h 1422966"/>
              <a:gd name="connsiteX104" fmla="*/ 872676 w 2943862"/>
              <a:gd name="connsiteY104" fmla="*/ 1144901 h 1422966"/>
              <a:gd name="connsiteX105" fmla="*/ 859028 w 2943862"/>
              <a:gd name="connsiteY105" fmla="*/ 1185844 h 1422966"/>
              <a:gd name="connsiteX106" fmla="*/ 831733 w 2943862"/>
              <a:gd name="connsiteY106" fmla="*/ 1226788 h 1422966"/>
              <a:gd name="connsiteX107" fmla="*/ 790789 w 2943862"/>
              <a:gd name="connsiteY107" fmla="*/ 1308674 h 1422966"/>
              <a:gd name="connsiteX108" fmla="*/ 708903 w 2943862"/>
              <a:gd name="connsiteY108" fmla="*/ 1363265 h 1422966"/>
              <a:gd name="connsiteX109" fmla="*/ 722550 w 2943862"/>
              <a:gd name="connsiteY109" fmla="*/ 1158549 h 1422966"/>
              <a:gd name="connsiteX110" fmla="*/ 777141 w 2943862"/>
              <a:gd name="connsiteY110" fmla="*/ 1076662 h 1422966"/>
              <a:gd name="connsiteX111" fmla="*/ 831733 w 2943862"/>
              <a:gd name="connsiteY111" fmla="*/ 953832 h 1422966"/>
              <a:gd name="connsiteX112" fmla="*/ 859028 w 2943862"/>
              <a:gd name="connsiteY112" fmla="*/ 694525 h 1422966"/>
              <a:gd name="connsiteX113" fmla="*/ 886324 w 2943862"/>
              <a:gd name="connsiteY113" fmla="*/ 612638 h 1422966"/>
              <a:gd name="connsiteX114" fmla="*/ 899971 w 2943862"/>
              <a:gd name="connsiteY114" fmla="*/ 558047 h 1422966"/>
              <a:gd name="connsiteX115" fmla="*/ 954562 w 2943862"/>
              <a:gd name="connsiteY115" fmla="*/ 476161 h 1422966"/>
              <a:gd name="connsiteX116" fmla="*/ 968210 w 2943862"/>
              <a:gd name="connsiteY116" fmla="*/ 435218 h 1422966"/>
              <a:gd name="connsiteX117" fmla="*/ 927267 w 2943862"/>
              <a:gd name="connsiteY117" fmla="*/ 448865 h 1422966"/>
              <a:gd name="connsiteX118" fmla="*/ 845380 w 2943862"/>
              <a:gd name="connsiteY118" fmla="*/ 503456 h 1422966"/>
              <a:gd name="connsiteX119" fmla="*/ 790789 w 2943862"/>
              <a:gd name="connsiteY119" fmla="*/ 530752 h 1422966"/>
              <a:gd name="connsiteX120" fmla="*/ 654312 w 2943862"/>
              <a:gd name="connsiteY120" fmla="*/ 598991 h 1422966"/>
              <a:gd name="connsiteX121" fmla="*/ 435947 w 2943862"/>
              <a:gd name="connsiteY121" fmla="*/ 612638 h 1422966"/>
              <a:gd name="connsiteX122" fmla="*/ 395004 w 2943862"/>
              <a:gd name="connsiteY122" fmla="*/ 626286 h 1422966"/>
              <a:gd name="connsiteX123" fmla="*/ 313118 w 2943862"/>
              <a:gd name="connsiteY123" fmla="*/ 680877 h 1422966"/>
              <a:gd name="connsiteX124" fmla="*/ 231231 w 2943862"/>
              <a:gd name="connsiteY124" fmla="*/ 735468 h 1422966"/>
              <a:gd name="connsiteX125" fmla="*/ 149344 w 2943862"/>
              <a:gd name="connsiteY125" fmla="*/ 790059 h 1422966"/>
              <a:gd name="connsiteX126" fmla="*/ 108401 w 2943862"/>
              <a:gd name="connsiteY126" fmla="*/ 803707 h 1422966"/>
              <a:gd name="connsiteX127" fmla="*/ 53810 w 2943862"/>
              <a:gd name="connsiteY127" fmla="*/ 844650 h 1422966"/>
              <a:gd name="connsiteX128" fmla="*/ 12867 w 2943862"/>
              <a:gd name="connsiteY128" fmla="*/ 871946 h 1422966"/>
              <a:gd name="connsiteX129" fmla="*/ 26515 w 2943862"/>
              <a:gd name="connsiteY129" fmla="*/ 831003 h 1422966"/>
              <a:gd name="connsiteX130" fmla="*/ 81106 w 2943862"/>
              <a:gd name="connsiteY130" fmla="*/ 749116 h 1422966"/>
              <a:gd name="connsiteX131" fmla="*/ 122049 w 2943862"/>
              <a:gd name="connsiteY131" fmla="*/ 667229 h 1422966"/>
              <a:gd name="connsiteX132" fmla="*/ 162992 w 2943862"/>
              <a:gd name="connsiteY132" fmla="*/ 626286 h 1422966"/>
              <a:gd name="connsiteX133" fmla="*/ 217583 w 2943862"/>
              <a:gd name="connsiteY133" fmla="*/ 612638 h 1422966"/>
              <a:gd name="connsiteX134" fmla="*/ 340413 w 2943862"/>
              <a:gd name="connsiteY134" fmla="*/ 544400 h 1422966"/>
              <a:gd name="connsiteX135" fmla="*/ 422300 w 2943862"/>
              <a:gd name="connsiteY135" fmla="*/ 503456 h 1422966"/>
              <a:gd name="connsiteX136" fmla="*/ 463243 w 2943862"/>
              <a:gd name="connsiteY136" fmla="*/ 476161 h 1422966"/>
              <a:gd name="connsiteX137" fmla="*/ 504186 w 2943862"/>
              <a:gd name="connsiteY137" fmla="*/ 462513 h 1422966"/>
              <a:gd name="connsiteX138" fmla="*/ 545130 w 2943862"/>
              <a:gd name="connsiteY138" fmla="*/ 435218 h 1422966"/>
              <a:gd name="connsiteX139" fmla="*/ 586073 w 2943862"/>
              <a:gd name="connsiteY139" fmla="*/ 394274 h 1422966"/>
              <a:gd name="connsiteX140" fmla="*/ 667959 w 2943862"/>
              <a:gd name="connsiteY140" fmla="*/ 366979 h 1422966"/>
              <a:gd name="connsiteX141" fmla="*/ 736198 w 2943862"/>
              <a:gd name="connsiteY141" fmla="*/ 339683 h 1422966"/>
              <a:gd name="connsiteX142" fmla="*/ 777141 w 2943862"/>
              <a:gd name="connsiteY142" fmla="*/ 312388 h 1422966"/>
              <a:gd name="connsiteX143" fmla="*/ 818085 w 2943862"/>
              <a:gd name="connsiteY143" fmla="*/ 271444 h 1422966"/>
              <a:gd name="connsiteX144" fmla="*/ 872676 w 2943862"/>
              <a:gd name="connsiteY144" fmla="*/ 257797 h 1422966"/>
              <a:gd name="connsiteX145" fmla="*/ 913619 w 2943862"/>
              <a:gd name="connsiteY145" fmla="*/ 230501 h 1422966"/>
              <a:gd name="connsiteX146" fmla="*/ 954562 w 2943862"/>
              <a:gd name="connsiteY146" fmla="*/ 216853 h 1422966"/>
              <a:gd name="connsiteX147" fmla="*/ 1022801 w 2943862"/>
              <a:gd name="connsiteY147" fmla="*/ 134967 h 1422966"/>
              <a:gd name="connsiteX148" fmla="*/ 1036449 w 2943862"/>
              <a:gd name="connsiteY148" fmla="*/ 94023 h 1422966"/>
              <a:gd name="connsiteX149" fmla="*/ 1063744 w 2943862"/>
              <a:gd name="connsiteY149" fmla="*/ 53080 h 1422966"/>
              <a:gd name="connsiteX150" fmla="*/ 1077392 w 2943862"/>
              <a:gd name="connsiteY150" fmla="*/ 12137 h 1422966"/>
              <a:gd name="connsiteX151" fmla="*/ 1213870 w 2943862"/>
              <a:gd name="connsiteY151" fmla="*/ 12137 h 142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2943862" h="1422966">
                <a:moveTo>
                  <a:pt x="1213870" y="12137"/>
                </a:moveTo>
                <a:cubicBezTo>
                  <a:pt x="1259362" y="14412"/>
                  <a:pt x="1304981" y="20114"/>
                  <a:pt x="1350347" y="25785"/>
                </a:cubicBezTo>
                <a:cubicBezTo>
                  <a:pt x="1377805" y="29217"/>
                  <a:pt x="1405099" y="34005"/>
                  <a:pt x="1432234" y="39432"/>
                </a:cubicBezTo>
                <a:cubicBezTo>
                  <a:pt x="1450627" y="43110"/>
                  <a:pt x="1468213" y="50753"/>
                  <a:pt x="1486825" y="53080"/>
                </a:cubicBezTo>
                <a:cubicBezTo>
                  <a:pt x="1541182" y="59875"/>
                  <a:pt x="1596007" y="62179"/>
                  <a:pt x="1650598" y="66728"/>
                </a:cubicBezTo>
                <a:cubicBezTo>
                  <a:pt x="1689545" y="74517"/>
                  <a:pt x="1734891" y="82462"/>
                  <a:pt x="1773428" y="94023"/>
                </a:cubicBezTo>
                <a:cubicBezTo>
                  <a:pt x="1800987" y="102291"/>
                  <a:pt x="1855315" y="121319"/>
                  <a:pt x="1855315" y="121319"/>
                </a:cubicBezTo>
                <a:cubicBezTo>
                  <a:pt x="1982694" y="116770"/>
                  <a:pt x="2110274" y="99192"/>
                  <a:pt x="2237452" y="107671"/>
                </a:cubicBezTo>
                <a:cubicBezTo>
                  <a:pt x="2253818" y="108762"/>
                  <a:pt x="2260034" y="132904"/>
                  <a:pt x="2264747" y="148615"/>
                </a:cubicBezTo>
                <a:cubicBezTo>
                  <a:pt x="2268215" y="160175"/>
                  <a:pt x="2273685" y="257555"/>
                  <a:pt x="2292043" y="285092"/>
                </a:cubicBezTo>
                <a:cubicBezTo>
                  <a:pt x="2302749" y="301151"/>
                  <a:pt x="2321768" y="310329"/>
                  <a:pt x="2332986" y="326035"/>
                </a:cubicBezTo>
                <a:cubicBezTo>
                  <a:pt x="2344811" y="342590"/>
                  <a:pt x="2349815" y="363180"/>
                  <a:pt x="2360282" y="380626"/>
                </a:cubicBezTo>
                <a:cubicBezTo>
                  <a:pt x="2377160" y="408756"/>
                  <a:pt x="2404499" y="431391"/>
                  <a:pt x="2414873" y="462513"/>
                </a:cubicBezTo>
                <a:cubicBezTo>
                  <a:pt x="2424113" y="490233"/>
                  <a:pt x="2437420" y="536584"/>
                  <a:pt x="2455816" y="558047"/>
                </a:cubicBezTo>
                <a:cubicBezTo>
                  <a:pt x="2470619" y="575317"/>
                  <a:pt x="2491772" y="585947"/>
                  <a:pt x="2510407" y="598991"/>
                </a:cubicBezTo>
                <a:cubicBezTo>
                  <a:pt x="2537282" y="617804"/>
                  <a:pt x="2561172" y="643209"/>
                  <a:pt x="2592294" y="653582"/>
                </a:cubicBezTo>
                <a:cubicBezTo>
                  <a:pt x="2652538" y="673662"/>
                  <a:pt x="2620370" y="660795"/>
                  <a:pt x="2687828" y="694525"/>
                </a:cubicBezTo>
                <a:cubicBezTo>
                  <a:pt x="2760620" y="803710"/>
                  <a:pt x="2665079" y="671775"/>
                  <a:pt x="2756067" y="762764"/>
                </a:cubicBezTo>
                <a:cubicBezTo>
                  <a:pt x="2767665" y="774362"/>
                  <a:pt x="2772861" y="791106"/>
                  <a:pt x="2783362" y="803707"/>
                </a:cubicBezTo>
                <a:cubicBezTo>
                  <a:pt x="2795718" y="818534"/>
                  <a:pt x="2810658" y="831002"/>
                  <a:pt x="2824306" y="844650"/>
                </a:cubicBezTo>
                <a:cubicBezTo>
                  <a:pt x="2833404" y="862847"/>
                  <a:pt x="2843587" y="880541"/>
                  <a:pt x="2851601" y="899241"/>
                </a:cubicBezTo>
                <a:cubicBezTo>
                  <a:pt x="2857268" y="912464"/>
                  <a:pt x="2858815" y="927318"/>
                  <a:pt x="2865249" y="940185"/>
                </a:cubicBezTo>
                <a:cubicBezTo>
                  <a:pt x="2903368" y="1016424"/>
                  <a:pt x="2896366" y="945647"/>
                  <a:pt x="2919840" y="1063015"/>
                </a:cubicBezTo>
                <a:cubicBezTo>
                  <a:pt x="2924389" y="1085761"/>
                  <a:pt x="2943862" y="1110506"/>
                  <a:pt x="2933488" y="1131253"/>
                </a:cubicBezTo>
                <a:cubicBezTo>
                  <a:pt x="2926152" y="1145924"/>
                  <a:pt x="2913528" y="1104981"/>
                  <a:pt x="2906192" y="1090310"/>
                </a:cubicBezTo>
                <a:cubicBezTo>
                  <a:pt x="2883992" y="1045911"/>
                  <a:pt x="2904360" y="1047535"/>
                  <a:pt x="2865249" y="1008423"/>
                </a:cubicBezTo>
                <a:cubicBezTo>
                  <a:pt x="2853651" y="996825"/>
                  <a:pt x="2836565" y="992025"/>
                  <a:pt x="2824306" y="981128"/>
                </a:cubicBezTo>
                <a:cubicBezTo>
                  <a:pt x="2778698" y="940587"/>
                  <a:pt x="2723994" y="865803"/>
                  <a:pt x="2660533" y="844650"/>
                </a:cubicBezTo>
                <a:lnTo>
                  <a:pt x="2578646" y="817355"/>
                </a:lnTo>
                <a:lnTo>
                  <a:pt x="2537703" y="803707"/>
                </a:lnTo>
                <a:cubicBezTo>
                  <a:pt x="2407083" y="673090"/>
                  <a:pt x="2574327" y="828124"/>
                  <a:pt x="2455816" y="749116"/>
                </a:cubicBezTo>
                <a:cubicBezTo>
                  <a:pt x="2353585" y="680962"/>
                  <a:pt x="2471282" y="726977"/>
                  <a:pt x="2373930" y="694525"/>
                </a:cubicBezTo>
                <a:cubicBezTo>
                  <a:pt x="2276385" y="548210"/>
                  <a:pt x="2428297" y="770275"/>
                  <a:pt x="2305691" y="612638"/>
                </a:cubicBezTo>
                <a:cubicBezTo>
                  <a:pt x="2285551" y="586743"/>
                  <a:pt x="2261474" y="561873"/>
                  <a:pt x="2251100" y="530752"/>
                </a:cubicBezTo>
                <a:cubicBezTo>
                  <a:pt x="2246551" y="517104"/>
                  <a:pt x="2244438" y="502385"/>
                  <a:pt x="2237452" y="489809"/>
                </a:cubicBezTo>
                <a:cubicBezTo>
                  <a:pt x="2221520" y="461132"/>
                  <a:pt x="2201058" y="435218"/>
                  <a:pt x="2182861" y="407922"/>
                </a:cubicBezTo>
                <a:lnTo>
                  <a:pt x="2155565" y="366979"/>
                </a:lnTo>
                <a:cubicBezTo>
                  <a:pt x="2151016" y="380627"/>
                  <a:pt x="2141918" y="393536"/>
                  <a:pt x="2141918" y="407922"/>
                </a:cubicBezTo>
                <a:cubicBezTo>
                  <a:pt x="2141918" y="428552"/>
                  <a:pt x="2181271" y="539630"/>
                  <a:pt x="2182861" y="544400"/>
                </a:cubicBezTo>
                <a:cubicBezTo>
                  <a:pt x="2187410" y="558048"/>
                  <a:pt x="2193020" y="571387"/>
                  <a:pt x="2196509" y="585343"/>
                </a:cubicBezTo>
                <a:cubicBezTo>
                  <a:pt x="2215782" y="662438"/>
                  <a:pt x="2206477" y="621541"/>
                  <a:pt x="2223804" y="708173"/>
                </a:cubicBezTo>
                <a:cubicBezTo>
                  <a:pt x="2192654" y="801620"/>
                  <a:pt x="2207791" y="734926"/>
                  <a:pt x="2237452" y="912889"/>
                </a:cubicBezTo>
                <a:lnTo>
                  <a:pt x="2251100" y="994776"/>
                </a:lnTo>
                <a:cubicBezTo>
                  <a:pt x="2246551" y="1081212"/>
                  <a:pt x="2249147" y="1168321"/>
                  <a:pt x="2237452" y="1254083"/>
                </a:cubicBezTo>
                <a:cubicBezTo>
                  <a:pt x="2235236" y="1270335"/>
                  <a:pt x="2216818" y="1280037"/>
                  <a:pt x="2210156" y="1295026"/>
                </a:cubicBezTo>
                <a:cubicBezTo>
                  <a:pt x="2198471" y="1321318"/>
                  <a:pt x="2169994" y="1402648"/>
                  <a:pt x="2182861" y="1376913"/>
                </a:cubicBezTo>
                <a:cubicBezTo>
                  <a:pt x="2216589" y="1309455"/>
                  <a:pt x="2203722" y="1341623"/>
                  <a:pt x="2223804" y="1281379"/>
                </a:cubicBezTo>
                <a:cubicBezTo>
                  <a:pt x="2214706" y="1235886"/>
                  <a:pt x="2207761" y="1189909"/>
                  <a:pt x="2196509" y="1144901"/>
                </a:cubicBezTo>
                <a:cubicBezTo>
                  <a:pt x="2191960" y="1126704"/>
                  <a:pt x="2188014" y="1108345"/>
                  <a:pt x="2182861" y="1090310"/>
                </a:cubicBezTo>
                <a:cubicBezTo>
                  <a:pt x="2178909" y="1076478"/>
                  <a:pt x="2172702" y="1063323"/>
                  <a:pt x="2169213" y="1049367"/>
                </a:cubicBezTo>
                <a:cubicBezTo>
                  <a:pt x="2163587" y="1026863"/>
                  <a:pt x="2159714" y="1003951"/>
                  <a:pt x="2155565" y="981128"/>
                </a:cubicBezTo>
                <a:cubicBezTo>
                  <a:pt x="2149574" y="948176"/>
                  <a:pt x="2145459" y="892676"/>
                  <a:pt x="2128270" y="858298"/>
                </a:cubicBezTo>
                <a:cubicBezTo>
                  <a:pt x="2088550" y="778859"/>
                  <a:pt x="2091419" y="843962"/>
                  <a:pt x="2019088" y="735468"/>
                </a:cubicBezTo>
                <a:cubicBezTo>
                  <a:pt x="2009989" y="721820"/>
                  <a:pt x="1999128" y="709196"/>
                  <a:pt x="1991792" y="694525"/>
                </a:cubicBezTo>
                <a:cubicBezTo>
                  <a:pt x="1985358" y="681658"/>
                  <a:pt x="1987131" y="664816"/>
                  <a:pt x="1978144" y="653582"/>
                </a:cubicBezTo>
                <a:cubicBezTo>
                  <a:pt x="1967897" y="640774"/>
                  <a:pt x="1950849" y="635385"/>
                  <a:pt x="1937201" y="626286"/>
                </a:cubicBezTo>
                <a:cubicBezTo>
                  <a:pt x="1928103" y="662680"/>
                  <a:pt x="1921769" y="699879"/>
                  <a:pt x="1909906" y="735468"/>
                </a:cubicBezTo>
                <a:cubicBezTo>
                  <a:pt x="1905357" y="749116"/>
                  <a:pt x="1903245" y="763836"/>
                  <a:pt x="1896258" y="776412"/>
                </a:cubicBezTo>
                <a:cubicBezTo>
                  <a:pt x="1880326" y="805089"/>
                  <a:pt x="1841667" y="858298"/>
                  <a:pt x="1841667" y="858298"/>
                </a:cubicBezTo>
                <a:cubicBezTo>
                  <a:pt x="1821042" y="940798"/>
                  <a:pt x="1833949" y="895101"/>
                  <a:pt x="1800724" y="994776"/>
                </a:cubicBezTo>
                <a:lnTo>
                  <a:pt x="1787076" y="1035719"/>
                </a:lnTo>
                <a:cubicBezTo>
                  <a:pt x="1782527" y="1085761"/>
                  <a:pt x="1782160" y="1136361"/>
                  <a:pt x="1773428" y="1185844"/>
                </a:cubicBezTo>
                <a:cubicBezTo>
                  <a:pt x="1765433" y="1231147"/>
                  <a:pt x="1748133" y="1273518"/>
                  <a:pt x="1718837" y="1308674"/>
                </a:cubicBezTo>
                <a:cubicBezTo>
                  <a:pt x="1706481" y="1323501"/>
                  <a:pt x="1691542" y="1335970"/>
                  <a:pt x="1677894" y="1349618"/>
                </a:cubicBezTo>
                <a:cubicBezTo>
                  <a:pt x="1673345" y="1367815"/>
                  <a:pt x="1664246" y="1422966"/>
                  <a:pt x="1664246" y="1404209"/>
                </a:cubicBezTo>
                <a:cubicBezTo>
                  <a:pt x="1664246" y="1372041"/>
                  <a:pt x="1675518" y="1340754"/>
                  <a:pt x="1677894" y="1308674"/>
                </a:cubicBezTo>
                <a:cubicBezTo>
                  <a:pt x="1684623" y="1217824"/>
                  <a:pt x="1683649" y="1126475"/>
                  <a:pt x="1691541" y="1035719"/>
                </a:cubicBezTo>
                <a:cubicBezTo>
                  <a:pt x="1695732" y="987518"/>
                  <a:pt x="1715894" y="990119"/>
                  <a:pt x="1746133" y="953832"/>
                </a:cubicBezTo>
                <a:cubicBezTo>
                  <a:pt x="1775528" y="918558"/>
                  <a:pt x="1773398" y="912979"/>
                  <a:pt x="1787076" y="871946"/>
                </a:cubicBezTo>
                <a:cubicBezTo>
                  <a:pt x="1791625" y="844650"/>
                  <a:pt x="1800724" y="817731"/>
                  <a:pt x="1800724" y="790059"/>
                </a:cubicBezTo>
                <a:cubicBezTo>
                  <a:pt x="1800724" y="600972"/>
                  <a:pt x="1807270" y="632275"/>
                  <a:pt x="1773428" y="530752"/>
                </a:cubicBezTo>
                <a:cubicBezTo>
                  <a:pt x="1755231" y="539850"/>
                  <a:pt x="1735392" y="546222"/>
                  <a:pt x="1718837" y="558047"/>
                </a:cubicBezTo>
                <a:cubicBezTo>
                  <a:pt x="1678023" y="587200"/>
                  <a:pt x="1648955" y="642399"/>
                  <a:pt x="1623303" y="680877"/>
                </a:cubicBezTo>
                <a:cubicBezTo>
                  <a:pt x="1614204" y="694525"/>
                  <a:pt x="1607606" y="710222"/>
                  <a:pt x="1596007" y="721821"/>
                </a:cubicBezTo>
                <a:lnTo>
                  <a:pt x="1555064" y="762764"/>
                </a:lnTo>
                <a:cubicBezTo>
                  <a:pt x="1545965" y="790059"/>
                  <a:pt x="1540635" y="818916"/>
                  <a:pt x="1527768" y="844650"/>
                </a:cubicBezTo>
                <a:cubicBezTo>
                  <a:pt x="1493138" y="913912"/>
                  <a:pt x="1511758" y="882313"/>
                  <a:pt x="1473177" y="940185"/>
                </a:cubicBezTo>
                <a:cubicBezTo>
                  <a:pt x="1437078" y="1084589"/>
                  <a:pt x="1486090" y="914546"/>
                  <a:pt x="1432234" y="1035719"/>
                </a:cubicBezTo>
                <a:cubicBezTo>
                  <a:pt x="1420548" y="1062011"/>
                  <a:pt x="1414036" y="1090310"/>
                  <a:pt x="1404938" y="1117606"/>
                </a:cubicBezTo>
                <a:lnTo>
                  <a:pt x="1377643" y="1199492"/>
                </a:lnTo>
                <a:cubicBezTo>
                  <a:pt x="1373094" y="1213140"/>
                  <a:pt x="1371975" y="1228465"/>
                  <a:pt x="1363995" y="1240435"/>
                </a:cubicBezTo>
                <a:cubicBezTo>
                  <a:pt x="1354897" y="1254083"/>
                  <a:pt x="1343362" y="1266390"/>
                  <a:pt x="1336700" y="1281379"/>
                </a:cubicBezTo>
                <a:cubicBezTo>
                  <a:pt x="1288832" y="1389083"/>
                  <a:pt x="1342114" y="1341458"/>
                  <a:pt x="1268461" y="1390561"/>
                </a:cubicBezTo>
                <a:cubicBezTo>
                  <a:pt x="1254813" y="1386012"/>
                  <a:pt x="1232861" y="1390270"/>
                  <a:pt x="1227518" y="1376913"/>
                </a:cubicBezTo>
                <a:cubicBezTo>
                  <a:pt x="1220552" y="1359498"/>
                  <a:pt x="1238081" y="1340824"/>
                  <a:pt x="1241165" y="1322322"/>
                </a:cubicBezTo>
                <a:cubicBezTo>
                  <a:pt x="1247195" y="1286144"/>
                  <a:pt x="1247128" y="1249003"/>
                  <a:pt x="1254813" y="1213140"/>
                </a:cubicBezTo>
                <a:cubicBezTo>
                  <a:pt x="1260842" y="1185006"/>
                  <a:pt x="1273011" y="1158549"/>
                  <a:pt x="1282109" y="1131253"/>
                </a:cubicBezTo>
                <a:lnTo>
                  <a:pt x="1309404" y="1049367"/>
                </a:lnTo>
                <a:cubicBezTo>
                  <a:pt x="1313953" y="1035719"/>
                  <a:pt x="1320231" y="1022530"/>
                  <a:pt x="1323052" y="1008423"/>
                </a:cubicBezTo>
                <a:lnTo>
                  <a:pt x="1336700" y="940185"/>
                </a:lnTo>
                <a:cubicBezTo>
                  <a:pt x="1332151" y="881045"/>
                  <a:pt x="1330409" y="821621"/>
                  <a:pt x="1323052" y="762764"/>
                </a:cubicBezTo>
                <a:cubicBezTo>
                  <a:pt x="1321268" y="748489"/>
                  <a:pt x="1313356" y="735653"/>
                  <a:pt x="1309404" y="721821"/>
                </a:cubicBezTo>
                <a:cubicBezTo>
                  <a:pt x="1304251" y="703785"/>
                  <a:pt x="1299435" y="685622"/>
                  <a:pt x="1295756" y="667229"/>
                </a:cubicBezTo>
                <a:cubicBezTo>
                  <a:pt x="1290329" y="640095"/>
                  <a:pt x="1295838" y="609369"/>
                  <a:pt x="1282109" y="585343"/>
                </a:cubicBezTo>
                <a:cubicBezTo>
                  <a:pt x="1274971" y="572852"/>
                  <a:pt x="1254813" y="576244"/>
                  <a:pt x="1241165" y="571695"/>
                </a:cubicBezTo>
                <a:cubicBezTo>
                  <a:pt x="1232067" y="585343"/>
                  <a:pt x="1221205" y="597967"/>
                  <a:pt x="1213870" y="612638"/>
                </a:cubicBezTo>
                <a:cubicBezTo>
                  <a:pt x="1207436" y="625505"/>
                  <a:pt x="1208202" y="641612"/>
                  <a:pt x="1200222" y="653582"/>
                </a:cubicBezTo>
                <a:cubicBezTo>
                  <a:pt x="1189516" y="669641"/>
                  <a:pt x="1171128" y="679290"/>
                  <a:pt x="1159279" y="694525"/>
                </a:cubicBezTo>
                <a:cubicBezTo>
                  <a:pt x="1139139" y="720420"/>
                  <a:pt x="1127885" y="753215"/>
                  <a:pt x="1104688" y="776412"/>
                </a:cubicBezTo>
                <a:cubicBezTo>
                  <a:pt x="1091040" y="790060"/>
                  <a:pt x="1076100" y="802528"/>
                  <a:pt x="1063744" y="817355"/>
                </a:cubicBezTo>
                <a:cubicBezTo>
                  <a:pt x="1053243" y="829956"/>
                  <a:pt x="1045983" y="844951"/>
                  <a:pt x="1036449" y="858298"/>
                </a:cubicBezTo>
                <a:cubicBezTo>
                  <a:pt x="1023228" y="876807"/>
                  <a:pt x="1007561" y="893600"/>
                  <a:pt x="995506" y="912889"/>
                </a:cubicBezTo>
                <a:cubicBezTo>
                  <a:pt x="984723" y="930141"/>
                  <a:pt x="978304" y="949816"/>
                  <a:pt x="968210" y="967480"/>
                </a:cubicBezTo>
                <a:cubicBezTo>
                  <a:pt x="952243" y="995422"/>
                  <a:pt x="917549" y="1039578"/>
                  <a:pt x="899971" y="1063015"/>
                </a:cubicBezTo>
                <a:lnTo>
                  <a:pt x="872676" y="1144901"/>
                </a:lnTo>
                <a:cubicBezTo>
                  <a:pt x="868127" y="1158549"/>
                  <a:pt x="867008" y="1173874"/>
                  <a:pt x="859028" y="1185844"/>
                </a:cubicBezTo>
                <a:cubicBezTo>
                  <a:pt x="849930" y="1199492"/>
                  <a:pt x="839068" y="1212117"/>
                  <a:pt x="831733" y="1226788"/>
                </a:cubicBezTo>
                <a:cubicBezTo>
                  <a:pt x="813345" y="1263565"/>
                  <a:pt x="825556" y="1278253"/>
                  <a:pt x="790789" y="1308674"/>
                </a:cubicBezTo>
                <a:cubicBezTo>
                  <a:pt x="766101" y="1330276"/>
                  <a:pt x="708903" y="1363265"/>
                  <a:pt x="708903" y="1363265"/>
                </a:cubicBezTo>
                <a:cubicBezTo>
                  <a:pt x="713452" y="1295026"/>
                  <a:pt x="706710" y="1225079"/>
                  <a:pt x="722550" y="1158549"/>
                </a:cubicBezTo>
                <a:cubicBezTo>
                  <a:pt x="730148" y="1126636"/>
                  <a:pt x="766767" y="1107784"/>
                  <a:pt x="777141" y="1076662"/>
                </a:cubicBezTo>
                <a:cubicBezTo>
                  <a:pt x="809624" y="979215"/>
                  <a:pt x="788477" y="1018716"/>
                  <a:pt x="831733" y="953832"/>
                </a:cubicBezTo>
                <a:cubicBezTo>
                  <a:pt x="835380" y="910068"/>
                  <a:pt x="845074" y="754993"/>
                  <a:pt x="859028" y="694525"/>
                </a:cubicBezTo>
                <a:cubicBezTo>
                  <a:pt x="865498" y="666490"/>
                  <a:pt x="879346" y="640551"/>
                  <a:pt x="886324" y="612638"/>
                </a:cubicBezTo>
                <a:cubicBezTo>
                  <a:pt x="890873" y="594441"/>
                  <a:pt x="891583" y="574824"/>
                  <a:pt x="899971" y="558047"/>
                </a:cubicBezTo>
                <a:cubicBezTo>
                  <a:pt x="914642" y="528705"/>
                  <a:pt x="944188" y="507282"/>
                  <a:pt x="954562" y="476161"/>
                </a:cubicBezTo>
                <a:cubicBezTo>
                  <a:pt x="959111" y="462513"/>
                  <a:pt x="978382" y="445391"/>
                  <a:pt x="968210" y="435218"/>
                </a:cubicBezTo>
                <a:cubicBezTo>
                  <a:pt x="958038" y="425045"/>
                  <a:pt x="940915" y="444316"/>
                  <a:pt x="927267" y="448865"/>
                </a:cubicBezTo>
                <a:cubicBezTo>
                  <a:pt x="899971" y="467062"/>
                  <a:pt x="874722" y="488785"/>
                  <a:pt x="845380" y="503456"/>
                </a:cubicBezTo>
                <a:cubicBezTo>
                  <a:pt x="827183" y="512555"/>
                  <a:pt x="808235" y="520285"/>
                  <a:pt x="790789" y="530752"/>
                </a:cubicBezTo>
                <a:cubicBezTo>
                  <a:pt x="725640" y="569842"/>
                  <a:pt x="722235" y="592199"/>
                  <a:pt x="654312" y="598991"/>
                </a:cubicBezTo>
                <a:cubicBezTo>
                  <a:pt x="581744" y="606248"/>
                  <a:pt x="508735" y="608089"/>
                  <a:pt x="435947" y="612638"/>
                </a:cubicBezTo>
                <a:cubicBezTo>
                  <a:pt x="422299" y="617187"/>
                  <a:pt x="407580" y="619300"/>
                  <a:pt x="395004" y="626286"/>
                </a:cubicBezTo>
                <a:cubicBezTo>
                  <a:pt x="366327" y="642218"/>
                  <a:pt x="340413" y="662680"/>
                  <a:pt x="313118" y="680877"/>
                </a:cubicBezTo>
                <a:lnTo>
                  <a:pt x="231231" y="735468"/>
                </a:lnTo>
                <a:lnTo>
                  <a:pt x="149344" y="790059"/>
                </a:lnTo>
                <a:lnTo>
                  <a:pt x="108401" y="803707"/>
                </a:lnTo>
                <a:cubicBezTo>
                  <a:pt x="90204" y="817355"/>
                  <a:pt x="72319" y="831429"/>
                  <a:pt x="53810" y="844650"/>
                </a:cubicBezTo>
                <a:cubicBezTo>
                  <a:pt x="40463" y="854184"/>
                  <a:pt x="27538" y="879281"/>
                  <a:pt x="12867" y="871946"/>
                </a:cubicBezTo>
                <a:cubicBezTo>
                  <a:pt x="0" y="865513"/>
                  <a:pt x="19529" y="843579"/>
                  <a:pt x="26515" y="831003"/>
                </a:cubicBezTo>
                <a:cubicBezTo>
                  <a:pt x="42447" y="802326"/>
                  <a:pt x="81106" y="749116"/>
                  <a:pt x="81106" y="749116"/>
                </a:cubicBezTo>
                <a:cubicBezTo>
                  <a:pt x="94784" y="708080"/>
                  <a:pt x="92652" y="702506"/>
                  <a:pt x="122049" y="667229"/>
                </a:cubicBezTo>
                <a:cubicBezTo>
                  <a:pt x="134405" y="652402"/>
                  <a:pt x="146234" y="635862"/>
                  <a:pt x="162992" y="626286"/>
                </a:cubicBezTo>
                <a:cubicBezTo>
                  <a:pt x="179278" y="616980"/>
                  <a:pt x="199386" y="617187"/>
                  <a:pt x="217583" y="612638"/>
                </a:cubicBezTo>
                <a:cubicBezTo>
                  <a:pt x="311440" y="550067"/>
                  <a:pt x="268348" y="568420"/>
                  <a:pt x="340413" y="544400"/>
                </a:cubicBezTo>
                <a:cubicBezTo>
                  <a:pt x="457739" y="466181"/>
                  <a:pt x="309300" y="559955"/>
                  <a:pt x="422300" y="503456"/>
                </a:cubicBezTo>
                <a:cubicBezTo>
                  <a:pt x="436971" y="496121"/>
                  <a:pt x="448572" y="483496"/>
                  <a:pt x="463243" y="476161"/>
                </a:cubicBezTo>
                <a:cubicBezTo>
                  <a:pt x="476110" y="469727"/>
                  <a:pt x="491319" y="468947"/>
                  <a:pt x="504186" y="462513"/>
                </a:cubicBezTo>
                <a:cubicBezTo>
                  <a:pt x="518857" y="455178"/>
                  <a:pt x="532529" y="445719"/>
                  <a:pt x="545130" y="435218"/>
                </a:cubicBezTo>
                <a:cubicBezTo>
                  <a:pt x="559957" y="422862"/>
                  <a:pt x="569201" y="403647"/>
                  <a:pt x="586073" y="394274"/>
                </a:cubicBezTo>
                <a:cubicBezTo>
                  <a:pt x="611224" y="380301"/>
                  <a:pt x="641245" y="377665"/>
                  <a:pt x="667959" y="366979"/>
                </a:cubicBezTo>
                <a:cubicBezTo>
                  <a:pt x="690705" y="357880"/>
                  <a:pt x="714286" y="350639"/>
                  <a:pt x="736198" y="339683"/>
                </a:cubicBezTo>
                <a:cubicBezTo>
                  <a:pt x="750869" y="332348"/>
                  <a:pt x="764540" y="322889"/>
                  <a:pt x="777141" y="312388"/>
                </a:cubicBezTo>
                <a:cubicBezTo>
                  <a:pt x="791969" y="300032"/>
                  <a:pt x="801327" y="281020"/>
                  <a:pt x="818085" y="271444"/>
                </a:cubicBezTo>
                <a:cubicBezTo>
                  <a:pt x="834371" y="262138"/>
                  <a:pt x="854479" y="262346"/>
                  <a:pt x="872676" y="257797"/>
                </a:cubicBezTo>
                <a:cubicBezTo>
                  <a:pt x="886324" y="248698"/>
                  <a:pt x="898948" y="237837"/>
                  <a:pt x="913619" y="230501"/>
                </a:cubicBezTo>
                <a:cubicBezTo>
                  <a:pt x="926486" y="224067"/>
                  <a:pt x="942592" y="224833"/>
                  <a:pt x="954562" y="216853"/>
                </a:cubicBezTo>
                <a:cubicBezTo>
                  <a:pt x="977201" y="201760"/>
                  <a:pt x="1010212" y="160145"/>
                  <a:pt x="1022801" y="134967"/>
                </a:cubicBezTo>
                <a:cubicBezTo>
                  <a:pt x="1029235" y="122100"/>
                  <a:pt x="1030015" y="106890"/>
                  <a:pt x="1036449" y="94023"/>
                </a:cubicBezTo>
                <a:cubicBezTo>
                  <a:pt x="1043784" y="79352"/>
                  <a:pt x="1056409" y="67751"/>
                  <a:pt x="1063744" y="53080"/>
                </a:cubicBezTo>
                <a:cubicBezTo>
                  <a:pt x="1070178" y="40213"/>
                  <a:pt x="1063436" y="15626"/>
                  <a:pt x="1077392" y="12137"/>
                </a:cubicBezTo>
                <a:cubicBezTo>
                  <a:pt x="1125940" y="0"/>
                  <a:pt x="1168378" y="9862"/>
                  <a:pt x="1213870" y="121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олилиния 40"/>
          <p:cNvSpPr/>
          <p:nvPr/>
        </p:nvSpPr>
        <p:spPr>
          <a:xfrm>
            <a:off x="1042988" y="476250"/>
            <a:ext cx="1925637" cy="1870075"/>
          </a:xfrm>
          <a:custGeom>
            <a:avLst/>
            <a:gdLst>
              <a:gd name="connsiteX0" fmla="*/ 968991 w 1924335"/>
              <a:gd name="connsiteY0" fmla="*/ 627797 h 1869743"/>
              <a:gd name="connsiteX1" fmla="*/ 928048 w 1924335"/>
              <a:gd name="connsiteY1" fmla="*/ 504967 h 1869743"/>
              <a:gd name="connsiteX2" fmla="*/ 914400 w 1924335"/>
              <a:gd name="connsiteY2" fmla="*/ 464024 h 1869743"/>
              <a:gd name="connsiteX3" fmla="*/ 900752 w 1924335"/>
              <a:gd name="connsiteY3" fmla="*/ 423081 h 1869743"/>
              <a:gd name="connsiteX4" fmla="*/ 914400 w 1924335"/>
              <a:gd name="connsiteY4" fmla="*/ 272955 h 1869743"/>
              <a:gd name="connsiteX5" fmla="*/ 928048 w 1924335"/>
              <a:gd name="connsiteY5" fmla="*/ 232012 h 1869743"/>
              <a:gd name="connsiteX6" fmla="*/ 1009935 w 1924335"/>
              <a:gd name="connsiteY6" fmla="*/ 150125 h 1869743"/>
              <a:gd name="connsiteX7" fmla="*/ 1050878 w 1924335"/>
              <a:gd name="connsiteY7" fmla="*/ 136478 h 1869743"/>
              <a:gd name="connsiteX8" fmla="*/ 1132764 w 1924335"/>
              <a:gd name="connsiteY8" fmla="*/ 81887 h 1869743"/>
              <a:gd name="connsiteX9" fmla="*/ 1255594 w 1924335"/>
              <a:gd name="connsiteY9" fmla="*/ 40943 h 1869743"/>
              <a:gd name="connsiteX10" fmla="*/ 1337481 w 1924335"/>
              <a:gd name="connsiteY10" fmla="*/ 13648 h 1869743"/>
              <a:gd name="connsiteX11" fmla="*/ 1378424 w 1924335"/>
              <a:gd name="connsiteY11" fmla="*/ 0 h 1869743"/>
              <a:gd name="connsiteX12" fmla="*/ 1514902 w 1924335"/>
              <a:gd name="connsiteY12" fmla="*/ 13648 h 1869743"/>
              <a:gd name="connsiteX13" fmla="*/ 1555845 w 1924335"/>
              <a:gd name="connsiteY13" fmla="*/ 27296 h 1869743"/>
              <a:gd name="connsiteX14" fmla="*/ 1596788 w 1924335"/>
              <a:gd name="connsiteY14" fmla="*/ 68239 h 1869743"/>
              <a:gd name="connsiteX15" fmla="*/ 1719618 w 1924335"/>
              <a:gd name="connsiteY15" fmla="*/ 163773 h 1869743"/>
              <a:gd name="connsiteX16" fmla="*/ 1774209 w 1924335"/>
              <a:gd name="connsiteY16" fmla="*/ 245660 h 1869743"/>
              <a:gd name="connsiteX17" fmla="*/ 1801505 w 1924335"/>
              <a:gd name="connsiteY17" fmla="*/ 327546 h 1869743"/>
              <a:gd name="connsiteX18" fmla="*/ 1815152 w 1924335"/>
              <a:gd name="connsiteY18" fmla="*/ 382137 h 1869743"/>
              <a:gd name="connsiteX19" fmla="*/ 1842448 w 1924335"/>
              <a:gd name="connsiteY19" fmla="*/ 464024 h 1869743"/>
              <a:gd name="connsiteX20" fmla="*/ 1828800 w 1924335"/>
              <a:gd name="connsiteY20" fmla="*/ 641445 h 1869743"/>
              <a:gd name="connsiteX21" fmla="*/ 1815152 w 1924335"/>
              <a:gd name="connsiteY21" fmla="*/ 682388 h 1869743"/>
              <a:gd name="connsiteX22" fmla="*/ 1774209 w 1924335"/>
              <a:gd name="connsiteY22" fmla="*/ 709684 h 1869743"/>
              <a:gd name="connsiteX23" fmla="*/ 1705970 w 1924335"/>
              <a:gd name="connsiteY23" fmla="*/ 791570 h 1869743"/>
              <a:gd name="connsiteX24" fmla="*/ 1624084 w 1924335"/>
              <a:gd name="connsiteY24" fmla="*/ 846161 h 1869743"/>
              <a:gd name="connsiteX25" fmla="*/ 1583141 w 1924335"/>
              <a:gd name="connsiteY25" fmla="*/ 887105 h 1869743"/>
              <a:gd name="connsiteX26" fmla="*/ 1501254 w 1924335"/>
              <a:gd name="connsiteY26" fmla="*/ 914400 h 1869743"/>
              <a:gd name="connsiteX27" fmla="*/ 1460311 w 1924335"/>
              <a:gd name="connsiteY27" fmla="*/ 928048 h 1869743"/>
              <a:gd name="connsiteX28" fmla="*/ 1419367 w 1924335"/>
              <a:gd name="connsiteY28" fmla="*/ 955343 h 1869743"/>
              <a:gd name="connsiteX29" fmla="*/ 1323833 w 1924335"/>
              <a:gd name="connsiteY29" fmla="*/ 968991 h 1869743"/>
              <a:gd name="connsiteX30" fmla="*/ 1542197 w 1924335"/>
              <a:gd name="connsiteY30" fmla="*/ 1009934 h 1869743"/>
              <a:gd name="connsiteX31" fmla="*/ 1583141 w 1924335"/>
              <a:gd name="connsiteY31" fmla="*/ 1023582 h 1869743"/>
              <a:gd name="connsiteX32" fmla="*/ 1624084 w 1924335"/>
              <a:gd name="connsiteY32" fmla="*/ 1037230 h 1869743"/>
              <a:gd name="connsiteX33" fmla="*/ 1760561 w 1924335"/>
              <a:gd name="connsiteY33" fmla="*/ 1132764 h 1869743"/>
              <a:gd name="connsiteX34" fmla="*/ 1801505 w 1924335"/>
              <a:gd name="connsiteY34" fmla="*/ 1160060 h 1869743"/>
              <a:gd name="connsiteX35" fmla="*/ 1856096 w 1924335"/>
              <a:gd name="connsiteY35" fmla="*/ 1241946 h 1869743"/>
              <a:gd name="connsiteX36" fmla="*/ 1883391 w 1924335"/>
              <a:gd name="connsiteY36" fmla="*/ 1323833 h 1869743"/>
              <a:gd name="connsiteX37" fmla="*/ 1897039 w 1924335"/>
              <a:gd name="connsiteY37" fmla="*/ 1364776 h 1869743"/>
              <a:gd name="connsiteX38" fmla="*/ 1924335 w 1924335"/>
              <a:gd name="connsiteY38" fmla="*/ 1405719 h 1869743"/>
              <a:gd name="connsiteX39" fmla="*/ 1910687 w 1924335"/>
              <a:gd name="connsiteY39" fmla="*/ 1637731 h 1869743"/>
              <a:gd name="connsiteX40" fmla="*/ 1869743 w 1924335"/>
              <a:gd name="connsiteY40" fmla="*/ 1719618 h 1869743"/>
              <a:gd name="connsiteX41" fmla="*/ 1828800 w 1924335"/>
              <a:gd name="connsiteY41" fmla="*/ 1760561 h 1869743"/>
              <a:gd name="connsiteX42" fmla="*/ 1705970 w 1924335"/>
              <a:gd name="connsiteY42" fmla="*/ 1828800 h 1869743"/>
              <a:gd name="connsiteX43" fmla="*/ 1610436 w 1924335"/>
              <a:gd name="connsiteY43" fmla="*/ 1842448 h 1869743"/>
              <a:gd name="connsiteX44" fmla="*/ 1501254 w 1924335"/>
              <a:gd name="connsiteY44" fmla="*/ 1869743 h 1869743"/>
              <a:gd name="connsiteX45" fmla="*/ 1323833 w 1924335"/>
              <a:gd name="connsiteY45" fmla="*/ 1856096 h 1869743"/>
              <a:gd name="connsiteX46" fmla="*/ 1282890 w 1924335"/>
              <a:gd name="connsiteY46" fmla="*/ 1828800 h 1869743"/>
              <a:gd name="connsiteX47" fmla="*/ 1241946 w 1924335"/>
              <a:gd name="connsiteY47" fmla="*/ 1815152 h 1869743"/>
              <a:gd name="connsiteX48" fmla="*/ 1201003 w 1924335"/>
              <a:gd name="connsiteY48" fmla="*/ 1774209 h 1869743"/>
              <a:gd name="connsiteX49" fmla="*/ 1160060 w 1924335"/>
              <a:gd name="connsiteY49" fmla="*/ 1746913 h 1869743"/>
              <a:gd name="connsiteX50" fmla="*/ 1078173 w 1924335"/>
              <a:gd name="connsiteY50" fmla="*/ 1583140 h 1869743"/>
              <a:gd name="connsiteX51" fmla="*/ 1064526 w 1924335"/>
              <a:gd name="connsiteY51" fmla="*/ 1542197 h 1869743"/>
              <a:gd name="connsiteX52" fmla="*/ 1050878 w 1924335"/>
              <a:gd name="connsiteY52" fmla="*/ 1501254 h 1869743"/>
              <a:gd name="connsiteX53" fmla="*/ 1037230 w 1924335"/>
              <a:gd name="connsiteY53" fmla="*/ 1378424 h 1869743"/>
              <a:gd name="connsiteX54" fmla="*/ 1023582 w 1924335"/>
              <a:gd name="connsiteY54" fmla="*/ 1310185 h 1869743"/>
              <a:gd name="connsiteX55" fmla="*/ 1009935 w 1924335"/>
              <a:gd name="connsiteY55" fmla="*/ 1473958 h 1869743"/>
              <a:gd name="connsiteX56" fmla="*/ 968991 w 1924335"/>
              <a:gd name="connsiteY56" fmla="*/ 1624084 h 1869743"/>
              <a:gd name="connsiteX57" fmla="*/ 941696 w 1924335"/>
              <a:gd name="connsiteY57" fmla="*/ 1678675 h 1869743"/>
              <a:gd name="connsiteX58" fmla="*/ 859809 w 1924335"/>
              <a:gd name="connsiteY58" fmla="*/ 1719618 h 1869743"/>
              <a:gd name="connsiteX59" fmla="*/ 736979 w 1924335"/>
              <a:gd name="connsiteY59" fmla="*/ 1746913 h 1869743"/>
              <a:gd name="connsiteX60" fmla="*/ 354842 w 1924335"/>
              <a:gd name="connsiteY60" fmla="*/ 1733266 h 1869743"/>
              <a:gd name="connsiteX61" fmla="*/ 272955 w 1924335"/>
              <a:gd name="connsiteY61" fmla="*/ 1705970 h 1869743"/>
              <a:gd name="connsiteX62" fmla="*/ 204717 w 1924335"/>
              <a:gd name="connsiteY62" fmla="*/ 1624084 h 1869743"/>
              <a:gd name="connsiteX63" fmla="*/ 136478 w 1924335"/>
              <a:gd name="connsiteY63" fmla="*/ 1555845 h 1869743"/>
              <a:gd name="connsiteX64" fmla="*/ 95535 w 1924335"/>
              <a:gd name="connsiteY64" fmla="*/ 1433015 h 1869743"/>
              <a:gd name="connsiteX65" fmla="*/ 81887 w 1924335"/>
              <a:gd name="connsiteY65" fmla="*/ 1392072 h 1869743"/>
              <a:gd name="connsiteX66" fmla="*/ 95535 w 1924335"/>
              <a:gd name="connsiteY66" fmla="*/ 1187355 h 1869743"/>
              <a:gd name="connsiteX67" fmla="*/ 191069 w 1924335"/>
              <a:gd name="connsiteY67" fmla="*/ 1078173 h 1869743"/>
              <a:gd name="connsiteX68" fmla="*/ 232012 w 1924335"/>
              <a:gd name="connsiteY68" fmla="*/ 1064525 h 1869743"/>
              <a:gd name="connsiteX69" fmla="*/ 272955 w 1924335"/>
              <a:gd name="connsiteY69" fmla="*/ 1037230 h 1869743"/>
              <a:gd name="connsiteX70" fmla="*/ 354842 w 1924335"/>
              <a:gd name="connsiteY70" fmla="*/ 1009934 h 1869743"/>
              <a:gd name="connsiteX71" fmla="*/ 395785 w 1924335"/>
              <a:gd name="connsiteY71" fmla="*/ 996287 h 1869743"/>
              <a:gd name="connsiteX72" fmla="*/ 545911 w 1924335"/>
              <a:gd name="connsiteY72" fmla="*/ 955343 h 1869743"/>
              <a:gd name="connsiteX73" fmla="*/ 641445 w 1924335"/>
              <a:gd name="connsiteY73" fmla="*/ 941696 h 1869743"/>
              <a:gd name="connsiteX74" fmla="*/ 477672 w 1924335"/>
              <a:gd name="connsiteY74" fmla="*/ 914400 h 1869743"/>
              <a:gd name="connsiteX75" fmla="*/ 395785 w 1924335"/>
              <a:gd name="connsiteY75" fmla="*/ 887105 h 1869743"/>
              <a:gd name="connsiteX76" fmla="*/ 286603 w 1924335"/>
              <a:gd name="connsiteY76" fmla="*/ 859809 h 1869743"/>
              <a:gd name="connsiteX77" fmla="*/ 204717 w 1924335"/>
              <a:gd name="connsiteY77" fmla="*/ 805218 h 1869743"/>
              <a:gd name="connsiteX78" fmla="*/ 163773 w 1924335"/>
              <a:gd name="connsiteY78" fmla="*/ 777922 h 1869743"/>
              <a:gd name="connsiteX79" fmla="*/ 122830 w 1924335"/>
              <a:gd name="connsiteY79" fmla="*/ 764275 h 1869743"/>
              <a:gd name="connsiteX80" fmla="*/ 81887 w 1924335"/>
              <a:gd name="connsiteY80" fmla="*/ 736979 h 1869743"/>
              <a:gd name="connsiteX81" fmla="*/ 54591 w 1924335"/>
              <a:gd name="connsiteY81" fmla="*/ 682388 h 1869743"/>
              <a:gd name="connsiteX82" fmla="*/ 27296 w 1924335"/>
              <a:gd name="connsiteY82" fmla="*/ 641445 h 1869743"/>
              <a:gd name="connsiteX83" fmla="*/ 13648 w 1924335"/>
              <a:gd name="connsiteY83" fmla="*/ 586854 h 1869743"/>
              <a:gd name="connsiteX84" fmla="*/ 0 w 1924335"/>
              <a:gd name="connsiteY84" fmla="*/ 545911 h 1869743"/>
              <a:gd name="connsiteX85" fmla="*/ 13648 w 1924335"/>
              <a:gd name="connsiteY85" fmla="*/ 313899 h 1869743"/>
              <a:gd name="connsiteX86" fmla="*/ 40943 w 1924335"/>
              <a:gd name="connsiteY86" fmla="*/ 232012 h 1869743"/>
              <a:gd name="connsiteX87" fmla="*/ 163773 w 1924335"/>
              <a:gd name="connsiteY87" fmla="*/ 109182 h 1869743"/>
              <a:gd name="connsiteX88" fmla="*/ 204717 w 1924335"/>
              <a:gd name="connsiteY88" fmla="*/ 68239 h 1869743"/>
              <a:gd name="connsiteX89" fmla="*/ 286603 w 1924335"/>
              <a:gd name="connsiteY89" fmla="*/ 40943 h 1869743"/>
              <a:gd name="connsiteX90" fmla="*/ 532263 w 1924335"/>
              <a:gd name="connsiteY90" fmla="*/ 54591 h 1869743"/>
              <a:gd name="connsiteX91" fmla="*/ 586854 w 1924335"/>
              <a:gd name="connsiteY91" fmla="*/ 68239 h 1869743"/>
              <a:gd name="connsiteX92" fmla="*/ 682388 w 1924335"/>
              <a:gd name="connsiteY92" fmla="*/ 81887 h 1869743"/>
              <a:gd name="connsiteX93" fmla="*/ 764275 w 1924335"/>
              <a:gd name="connsiteY93" fmla="*/ 109182 h 1869743"/>
              <a:gd name="connsiteX94" fmla="*/ 846161 w 1924335"/>
              <a:gd name="connsiteY94" fmla="*/ 163773 h 1869743"/>
              <a:gd name="connsiteX95" fmla="*/ 859809 w 1924335"/>
              <a:gd name="connsiteY95" fmla="*/ 204716 h 1869743"/>
              <a:gd name="connsiteX96" fmla="*/ 887105 w 1924335"/>
              <a:gd name="connsiteY96" fmla="*/ 272955 h 18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924335" h="1869743">
                <a:moveTo>
                  <a:pt x="968991" y="627797"/>
                </a:moveTo>
                <a:lnTo>
                  <a:pt x="928048" y="504967"/>
                </a:lnTo>
                <a:lnTo>
                  <a:pt x="914400" y="464024"/>
                </a:lnTo>
                <a:lnTo>
                  <a:pt x="900752" y="423081"/>
                </a:lnTo>
                <a:cubicBezTo>
                  <a:pt x="905301" y="373039"/>
                  <a:pt x="907294" y="322698"/>
                  <a:pt x="914400" y="272955"/>
                </a:cubicBezTo>
                <a:cubicBezTo>
                  <a:pt x="916435" y="258714"/>
                  <a:pt x="919216" y="243368"/>
                  <a:pt x="928048" y="232012"/>
                </a:cubicBezTo>
                <a:cubicBezTo>
                  <a:pt x="951747" y="201542"/>
                  <a:pt x="973314" y="162331"/>
                  <a:pt x="1009935" y="150125"/>
                </a:cubicBezTo>
                <a:lnTo>
                  <a:pt x="1050878" y="136478"/>
                </a:lnTo>
                <a:cubicBezTo>
                  <a:pt x="1078173" y="118281"/>
                  <a:pt x="1101643" y="92261"/>
                  <a:pt x="1132764" y="81887"/>
                </a:cubicBezTo>
                <a:lnTo>
                  <a:pt x="1255594" y="40943"/>
                </a:lnTo>
                <a:lnTo>
                  <a:pt x="1337481" y="13648"/>
                </a:lnTo>
                <a:lnTo>
                  <a:pt x="1378424" y="0"/>
                </a:lnTo>
                <a:cubicBezTo>
                  <a:pt x="1423917" y="4549"/>
                  <a:pt x="1469714" y="6696"/>
                  <a:pt x="1514902" y="13648"/>
                </a:cubicBezTo>
                <a:cubicBezTo>
                  <a:pt x="1529121" y="15836"/>
                  <a:pt x="1543875" y="19316"/>
                  <a:pt x="1555845" y="27296"/>
                </a:cubicBezTo>
                <a:cubicBezTo>
                  <a:pt x="1571904" y="38002"/>
                  <a:pt x="1581553" y="56390"/>
                  <a:pt x="1596788" y="68239"/>
                </a:cubicBezTo>
                <a:cubicBezTo>
                  <a:pt x="1654837" y="113388"/>
                  <a:pt x="1678951" y="111487"/>
                  <a:pt x="1719618" y="163773"/>
                </a:cubicBezTo>
                <a:cubicBezTo>
                  <a:pt x="1739758" y="189668"/>
                  <a:pt x="1763835" y="214538"/>
                  <a:pt x="1774209" y="245660"/>
                </a:cubicBezTo>
                <a:cubicBezTo>
                  <a:pt x="1783308" y="272955"/>
                  <a:pt x="1794527" y="299633"/>
                  <a:pt x="1801505" y="327546"/>
                </a:cubicBezTo>
                <a:cubicBezTo>
                  <a:pt x="1806054" y="345743"/>
                  <a:pt x="1809762" y="364171"/>
                  <a:pt x="1815152" y="382137"/>
                </a:cubicBezTo>
                <a:cubicBezTo>
                  <a:pt x="1823420" y="409696"/>
                  <a:pt x="1842448" y="464024"/>
                  <a:pt x="1842448" y="464024"/>
                </a:cubicBezTo>
                <a:cubicBezTo>
                  <a:pt x="1837899" y="523164"/>
                  <a:pt x="1836157" y="582588"/>
                  <a:pt x="1828800" y="641445"/>
                </a:cubicBezTo>
                <a:cubicBezTo>
                  <a:pt x="1827016" y="655720"/>
                  <a:pt x="1824139" y="671154"/>
                  <a:pt x="1815152" y="682388"/>
                </a:cubicBezTo>
                <a:cubicBezTo>
                  <a:pt x="1804905" y="695196"/>
                  <a:pt x="1787857" y="700585"/>
                  <a:pt x="1774209" y="709684"/>
                </a:cubicBezTo>
                <a:cubicBezTo>
                  <a:pt x="1749945" y="746080"/>
                  <a:pt x="1742348" y="763277"/>
                  <a:pt x="1705970" y="791570"/>
                </a:cubicBezTo>
                <a:cubicBezTo>
                  <a:pt x="1680075" y="811710"/>
                  <a:pt x="1647280" y="822964"/>
                  <a:pt x="1624084" y="846161"/>
                </a:cubicBezTo>
                <a:cubicBezTo>
                  <a:pt x="1610436" y="859809"/>
                  <a:pt x="1600013" y="877732"/>
                  <a:pt x="1583141" y="887105"/>
                </a:cubicBezTo>
                <a:cubicBezTo>
                  <a:pt x="1557990" y="901078"/>
                  <a:pt x="1528550" y="905302"/>
                  <a:pt x="1501254" y="914400"/>
                </a:cubicBezTo>
                <a:cubicBezTo>
                  <a:pt x="1487606" y="918949"/>
                  <a:pt x="1472281" y="920068"/>
                  <a:pt x="1460311" y="928048"/>
                </a:cubicBezTo>
                <a:cubicBezTo>
                  <a:pt x="1446663" y="937146"/>
                  <a:pt x="1435078" y="950630"/>
                  <a:pt x="1419367" y="955343"/>
                </a:cubicBezTo>
                <a:cubicBezTo>
                  <a:pt x="1388556" y="964586"/>
                  <a:pt x="1355678" y="964442"/>
                  <a:pt x="1323833" y="968991"/>
                </a:cubicBezTo>
                <a:cubicBezTo>
                  <a:pt x="1488939" y="985502"/>
                  <a:pt x="1416938" y="968181"/>
                  <a:pt x="1542197" y="1009934"/>
                </a:cubicBezTo>
                <a:lnTo>
                  <a:pt x="1583141" y="1023582"/>
                </a:lnTo>
                <a:lnTo>
                  <a:pt x="1624084" y="1037230"/>
                </a:lnTo>
                <a:cubicBezTo>
                  <a:pt x="1704918" y="1097855"/>
                  <a:pt x="1659751" y="1065557"/>
                  <a:pt x="1760561" y="1132764"/>
                </a:cubicBezTo>
                <a:lnTo>
                  <a:pt x="1801505" y="1160060"/>
                </a:lnTo>
                <a:cubicBezTo>
                  <a:pt x="1819702" y="1187355"/>
                  <a:pt x="1845722" y="1210824"/>
                  <a:pt x="1856096" y="1241946"/>
                </a:cubicBezTo>
                <a:lnTo>
                  <a:pt x="1883391" y="1323833"/>
                </a:lnTo>
                <a:cubicBezTo>
                  <a:pt x="1887940" y="1337481"/>
                  <a:pt x="1889059" y="1352806"/>
                  <a:pt x="1897039" y="1364776"/>
                </a:cubicBezTo>
                <a:lnTo>
                  <a:pt x="1924335" y="1405719"/>
                </a:lnTo>
                <a:cubicBezTo>
                  <a:pt x="1919786" y="1483056"/>
                  <a:pt x="1918396" y="1560644"/>
                  <a:pt x="1910687" y="1637731"/>
                </a:cubicBezTo>
                <a:cubicBezTo>
                  <a:pt x="1907889" y="1665711"/>
                  <a:pt x="1886735" y="1699228"/>
                  <a:pt x="1869743" y="1719618"/>
                </a:cubicBezTo>
                <a:cubicBezTo>
                  <a:pt x="1857387" y="1734445"/>
                  <a:pt x="1844035" y="1748711"/>
                  <a:pt x="1828800" y="1760561"/>
                </a:cubicBezTo>
                <a:cubicBezTo>
                  <a:pt x="1790915" y="1790027"/>
                  <a:pt x="1753490" y="1819296"/>
                  <a:pt x="1705970" y="1828800"/>
                </a:cubicBezTo>
                <a:cubicBezTo>
                  <a:pt x="1674427" y="1835109"/>
                  <a:pt x="1642281" y="1837899"/>
                  <a:pt x="1610436" y="1842448"/>
                </a:cubicBezTo>
                <a:cubicBezTo>
                  <a:pt x="1578125" y="1853219"/>
                  <a:pt x="1534196" y="1869743"/>
                  <a:pt x="1501254" y="1869743"/>
                </a:cubicBezTo>
                <a:cubicBezTo>
                  <a:pt x="1441939" y="1869743"/>
                  <a:pt x="1382973" y="1860645"/>
                  <a:pt x="1323833" y="1856096"/>
                </a:cubicBezTo>
                <a:cubicBezTo>
                  <a:pt x="1310185" y="1846997"/>
                  <a:pt x="1297561" y="1836136"/>
                  <a:pt x="1282890" y="1828800"/>
                </a:cubicBezTo>
                <a:cubicBezTo>
                  <a:pt x="1270023" y="1822366"/>
                  <a:pt x="1253916" y="1823132"/>
                  <a:pt x="1241946" y="1815152"/>
                </a:cubicBezTo>
                <a:cubicBezTo>
                  <a:pt x="1225887" y="1804446"/>
                  <a:pt x="1215830" y="1786565"/>
                  <a:pt x="1201003" y="1774209"/>
                </a:cubicBezTo>
                <a:cubicBezTo>
                  <a:pt x="1188402" y="1763708"/>
                  <a:pt x="1173708" y="1756012"/>
                  <a:pt x="1160060" y="1746913"/>
                </a:cubicBezTo>
                <a:cubicBezTo>
                  <a:pt x="1089511" y="1641090"/>
                  <a:pt x="1115841" y="1696146"/>
                  <a:pt x="1078173" y="1583140"/>
                </a:cubicBezTo>
                <a:lnTo>
                  <a:pt x="1064526" y="1542197"/>
                </a:lnTo>
                <a:lnTo>
                  <a:pt x="1050878" y="1501254"/>
                </a:lnTo>
                <a:cubicBezTo>
                  <a:pt x="1046329" y="1460311"/>
                  <a:pt x="1043056" y="1419205"/>
                  <a:pt x="1037230" y="1378424"/>
                </a:cubicBezTo>
                <a:cubicBezTo>
                  <a:pt x="1033949" y="1355460"/>
                  <a:pt x="1029955" y="1287881"/>
                  <a:pt x="1023582" y="1310185"/>
                </a:cubicBezTo>
                <a:cubicBezTo>
                  <a:pt x="1008533" y="1362858"/>
                  <a:pt x="1016335" y="1419553"/>
                  <a:pt x="1009935" y="1473958"/>
                </a:cubicBezTo>
                <a:cubicBezTo>
                  <a:pt x="1005327" y="1513125"/>
                  <a:pt x="985411" y="1591244"/>
                  <a:pt x="968991" y="1624084"/>
                </a:cubicBezTo>
                <a:cubicBezTo>
                  <a:pt x="959893" y="1642281"/>
                  <a:pt x="954720" y="1663046"/>
                  <a:pt x="941696" y="1678675"/>
                </a:cubicBezTo>
                <a:cubicBezTo>
                  <a:pt x="923006" y="1701103"/>
                  <a:pt x="886297" y="1712050"/>
                  <a:pt x="859809" y="1719618"/>
                </a:cubicBezTo>
                <a:cubicBezTo>
                  <a:pt x="814831" y="1732469"/>
                  <a:pt x="783891" y="1737531"/>
                  <a:pt x="736979" y="1746913"/>
                </a:cubicBezTo>
                <a:cubicBezTo>
                  <a:pt x="609600" y="1742364"/>
                  <a:pt x="481809" y="1744469"/>
                  <a:pt x="354842" y="1733266"/>
                </a:cubicBezTo>
                <a:cubicBezTo>
                  <a:pt x="326181" y="1730737"/>
                  <a:pt x="272955" y="1705970"/>
                  <a:pt x="272955" y="1705970"/>
                </a:cubicBezTo>
                <a:cubicBezTo>
                  <a:pt x="205188" y="1604318"/>
                  <a:pt x="292284" y="1729165"/>
                  <a:pt x="204717" y="1624084"/>
                </a:cubicBezTo>
                <a:cubicBezTo>
                  <a:pt x="147851" y="1555845"/>
                  <a:pt x="211540" y="1605886"/>
                  <a:pt x="136478" y="1555845"/>
                </a:cubicBezTo>
                <a:lnTo>
                  <a:pt x="95535" y="1433015"/>
                </a:lnTo>
                <a:lnTo>
                  <a:pt x="81887" y="1392072"/>
                </a:lnTo>
                <a:cubicBezTo>
                  <a:pt x="86436" y="1323833"/>
                  <a:pt x="79694" y="1253886"/>
                  <a:pt x="95535" y="1187355"/>
                </a:cubicBezTo>
                <a:cubicBezTo>
                  <a:pt x="106600" y="1140880"/>
                  <a:pt x="149143" y="1099136"/>
                  <a:pt x="191069" y="1078173"/>
                </a:cubicBezTo>
                <a:cubicBezTo>
                  <a:pt x="203936" y="1071739"/>
                  <a:pt x="219145" y="1070959"/>
                  <a:pt x="232012" y="1064525"/>
                </a:cubicBezTo>
                <a:cubicBezTo>
                  <a:pt x="246683" y="1057190"/>
                  <a:pt x="257966" y="1043892"/>
                  <a:pt x="272955" y="1037230"/>
                </a:cubicBezTo>
                <a:cubicBezTo>
                  <a:pt x="299247" y="1025545"/>
                  <a:pt x="327546" y="1019032"/>
                  <a:pt x="354842" y="1009934"/>
                </a:cubicBezTo>
                <a:lnTo>
                  <a:pt x="395785" y="996287"/>
                </a:lnTo>
                <a:cubicBezTo>
                  <a:pt x="445756" y="979631"/>
                  <a:pt x="492037" y="963039"/>
                  <a:pt x="545911" y="955343"/>
                </a:cubicBezTo>
                <a:lnTo>
                  <a:pt x="641445" y="941696"/>
                </a:lnTo>
                <a:cubicBezTo>
                  <a:pt x="529500" y="904380"/>
                  <a:pt x="706208" y="960107"/>
                  <a:pt x="477672" y="914400"/>
                </a:cubicBezTo>
                <a:cubicBezTo>
                  <a:pt x="449459" y="908757"/>
                  <a:pt x="423698" y="894083"/>
                  <a:pt x="395785" y="887105"/>
                </a:cubicBezTo>
                <a:lnTo>
                  <a:pt x="286603" y="859809"/>
                </a:lnTo>
                <a:lnTo>
                  <a:pt x="204717" y="805218"/>
                </a:lnTo>
                <a:cubicBezTo>
                  <a:pt x="191069" y="796119"/>
                  <a:pt x="179334" y="783109"/>
                  <a:pt x="163773" y="777922"/>
                </a:cubicBezTo>
                <a:lnTo>
                  <a:pt x="122830" y="764275"/>
                </a:lnTo>
                <a:cubicBezTo>
                  <a:pt x="109182" y="755176"/>
                  <a:pt x="92388" y="749580"/>
                  <a:pt x="81887" y="736979"/>
                </a:cubicBezTo>
                <a:cubicBezTo>
                  <a:pt x="68863" y="721350"/>
                  <a:pt x="64685" y="700052"/>
                  <a:pt x="54591" y="682388"/>
                </a:cubicBezTo>
                <a:cubicBezTo>
                  <a:pt x="46453" y="668147"/>
                  <a:pt x="36394" y="655093"/>
                  <a:pt x="27296" y="641445"/>
                </a:cubicBezTo>
                <a:cubicBezTo>
                  <a:pt x="22747" y="623248"/>
                  <a:pt x="18801" y="604889"/>
                  <a:pt x="13648" y="586854"/>
                </a:cubicBezTo>
                <a:cubicBezTo>
                  <a:pt x="9696" y="573022"/>
                  <a:pt x="0" y="560297"/>
                  <a:pt x="0" y="545911"/>
                </a:cubicBezTo>
                <a:cubicBezTo>
                  <a:pt x="0" y="468440"/>
                  <a:pt x="3628" y="390719"/>
                  <a:pt x="13648" y="313899"/>
                </a:cubicBezTo>
                <a:cubicBezTo>
                  <a:pt x="17369" y="285369"/>
                  <a:pt x="20598" y="252357"/>
                  <a:pt x="40943" y="232012"/>
                </a:cubicBezTo>
                <a:lnTo>
                  <a:pt x="163773" y="109182"/>
                </a:lnTo>
                <a:cubicBezTo>
                  <a:pt x="177421" y="95534"/>
                  <a:pt x="186407" y="74343"/>
                  <a:pt x="204717" y="68239"/>
                </a:cubicBezTo>
                <a:lnTo>
                  <a:pt x="286603" y="40943"/>
                </a:lnTo>
                <a:cubicBezTo>
                  <a:pt x="368490" y="45492"/>
                  <a:pt x="450587" y="47166"/>
                  <a:pt x="532263" y="54591"/>
                </a:cubicBezTo>
                <a:cubicBezTo>
                  <a:pt x="550943" y="56289"/>
                  <a:pt x="568400" y="64884"/>
                  <a:pt x="586854" y="68239"/>
                </a:cubicBezTo>
                <a:cubicBezTo>
                  <a:pt x="618503" y="73993"/>
                  <a:pt x="650543" y="77338"/>
                  <a:pt x="682388" y="81887"/>
                </a:cubicBezTo>
                <a:cubicBezTo>
                  <a:pt x="709684" y="90985"/>
                  <a:pt x="740335" y="93222"/>
                  <a:pt x="764275" y="109182"/>
                </a:cubicBezTo>
                <a:lnTo>
                  <a:pt x="846161" y="163773"/>
                </a:lnTo>
                <a:cubicBezTo>
                  <a:pt x="850710" y="177421"/>
                  <a:pt x="853375" y="191849"/>
                  <a:pt x="859809" y="204716"/>
                </a:cubicBezTo>
                <a:cubicBezTo>
                  <a:pt x="892152" y="269401"/>
                  <a:pt x="887105" y="220288"/>
                  <a:pt x="887105" y="272955"/>
                </a:cubicBezTo>
              </a:path>
            </a:pathLst>
          </a:custGeom>
          <a:solidFill>
            <a:srgbClr val="FF151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олилиния 2"/>
          <p:cNvSpPr/>
          <p:nvPr/>
        </p:nvSpPr>
        <p:spPr>
          <a:xfrm rot="21073711">
            <a:off x="323850" y="4292600"/>
            <a:ext cx="2943225" cy="1423988"/>
          </a:xfrm>
          <a:custGeom>
            <a:avLst/>
            <a:gdLst>
              <a:gd name="connsiteX0" fmla="*/ 1213870 w 2943862"/>
              <a:gd name="connsiteY0" fmla="*/ 12137 h 1422966"/>
              <a:gd name="connsiteX1" fmla="*/ 1350347 w 2943862"/>
              <a:gd name="connsiteY1" fmla="*/ 25785 h 1422966"/>
              <a:gd name="connsiteX2" fmla="*/ 1432234 w 2943862"/>
              <a:gd name="connsiteY2" fmla="*/ 39432 h 1422966"/>
              <a:gd name="connsiteX3" fmla="*/ 1486825 w 2943862"/>
              <a:gd name="connsiteY3" fmla="*/ 53080 h 1422966"/>
              <a:gd name="connsiteX4" fmla="*/ 1650598 w 2943862"/>
              <a:gd name="connsiteY4" fmla="*/ 66728 h 1422966"/>
              <a:gd name="connsiteX5" fmla="*/ 1773428 w 2943862"/>
              <a:gd name="connsiteY5" fmla="*/ 94023 h 1422966"/>
              <a:gd name="connsiteX6" fmla="*/ 1855315 w 2943862"/>
              <a:gd name="connsiteY6" fmla="*/ 121319 h 1422966"/>
              <a:gd name="connsiteX7" fmla="*/ 2237452 w 2943862"/>
              <a:gd name="connsiteY7" fmla="*/ 107671 h 1422966"/>
              <a:gd name="connsiteX8" fmla="*/ 2264747 w 2943862"/>
              <a:gd name="connsiteY8" fmla="*/ 148615 h 1422966"/>
              <a:gd name="connsiteX9" fmla="*/ 2292043 w 2943862"/>
              <a:gd name="connsiteY9" fmla="*/ 285092 h 1422966"/>
              <a:gd name="connsiteX10" fmla="*/ 2332986 w 2943862"/>
              <a:gd name="connsiteY10" fmla="*/ 326035 h 1422966"/>
              <a:gd name="connsiteX11" fmla="*/ 2360282 w 2943862"/>
              <a:gd name="connsiteY11" fmla="*/ 380626 h 1422966"/>
              <a:gd name="connsiteX12" fmla="*/ 2414873 w 2943862"/>
              <a:gd name="connsiteY12" fmla="*/ 462513 h 1422966"/>
              <a:gd name="connsiteX13" fmla="*/ 2455816 w 2943862"/>
              <a:gd name="connsiteY13" fmla="*/ 558047 h 1422966"/>
              <a:gd name="connsiteX14" fmla="*/ 2510407 w 2943862"/>
              <a:gd name="connsiteY14" fmla="*/ 598991 h 1422966"/>
              <a:gd name="connsiteX15" fmla="*/ 2592294 w 2943862"/>
              <a:gd name="connsiteY15" fmla="*/ 653582 h 1422966"/>
              <a:gd name="connsiteX16" fmla="*/ 2687828 w 2943862"/>
              <a:gd name="connsiteY16" fmla="*/ 694525 h 1422966"/>
              <a:gd name="connsiteX17" fmla="*/ 2756067 w 2943862"/>
              <a:gd name="connsiteY17" fmla="*/ 762764 h 1422966"/>
              <a:gd name="connsiteX18" fmla="*/ 2783362 w 2943862"/>
              <a:gd name="connsiteY18" fmla="*/ 803707 h 1422966"/>
              <a:gd name="connsiteX19" fmla="*/ 2824306 w 2943862"/>
              <a:gd name="connsiteY19" fmla="*/ 844650 h 1422966"/>
              <a:gd name="connsiteX20" fmla="*/ 2851601 w 2943862"/>
              <a:gd name="connsiteY20" fmla="*/ 899241 h 1422966"/>
              <a:gd name="connsiteX21" fmla="*/ 2865249 w 2943862"/>
              <a:gd name="connsiteY21" fmla="*/ 940185 h 1422966"/>
              <a:gd name="connsiteX22" fmla="*/ 2919840 w 2943862"/>
              <a:gd name="connsiteY22" fmla="*/ 1063015 h 1422966"/>
              <a:gd name="connsiteX23" fmla="*/ 2933488 w 2943862"/>
              <a:gd name="connsiteY23" fmla="*/ 1131253 h 1422966"/>
              <a:gd name="connsiteX24" fmla="*/ 2906192 w 2943862"/>
              <a:gd name="connsiteY24" fmla="*/ 1090310 h 1422966"/>
              <a:gd name="connsiteX25" fmla="*/ 2865249 w 2943862"/>
              <a:gd name="connsiteY25" fmla="*/ 1008423 h 1422966"/>
              <a:gd name="connsiteX26" fmla="*/ 2824306 w 2943862"/>
              <a:gd name="connsiteY26" fmla="*/ 981128 h 1422966"/>
              <a:gd name="connsiteX27" fmla="*/ 2660533 w 2943862"/>
              <a:gd name="connsiteY27" fmla="*/ 844650 h 1422966"/>
              <a:gd name="connsiteX28" fmla="*/ 2578646 w 2943862"/>
              <a:gd name="connsiteY28" fmla="*/ 817355 h 1422966"/>
              <a:gd name="connsiteX29" fmla="*/ 2537703 w 2943862"/>
              <a:gd name="connsiteY29" fmla="*/ 803707 h 1422966"/>
              <a:gd name="connsiteX30" fmla="*/ 2455816 w 2943862"/>
              <a:gd name="connsiteY30" fmla="*/ 749116 h 1422966"/>
              <a:gd name="connsiteX31" fmla="*/ 2373930 w 2943862"/>
              <a:gd name="connsiteY31" fmla="*/ 694525 h 1422966"/>
              <a:gd name="connsiteX32" fmla="*/ 2305691 w 2943862"/>
              <a:gd name="connsiteY32" fmla="*/ 612638 h 1422966"/>
              <a:gd name="connsiteX33" fmla="*/ 2251100 w 2943862"/>
              <a:gd name="connsiteY33" fmla="*/ 530752 h 1422966"/>
              <a:gd name="connsiteX34" fmla="*/ 2237452 w 2943862"/>
              <a:gd name="connsiteY34" fmla="*/ 489809 h 1422966"/>
              <a:gd name="connsiteX35" fmla="*/ 2182861 w 2943862"/>
              <a:gd name="connsiteY35" fmla="*/ 407922 h 1422966"/>
              <a:gd name="connsiteX36" fmla="*/ 2155565 w 2943862"/>
              <a:gd name="connsiteY36" fmla="*/ 366979 h 1422966"/>
              <a:gd name="connsiteX37" fmla="*/ 2141918 w 2943862"/>
              <a:gd name="connsiteY37" fmla="*/ 407922 h 1422966"/>
              <a:gd name="connsiteX38" fmla="*/ 2182861 w 2943862"/>
              <a:gd name="connsiteY38" fmla="*/ 544400 h 1422966"/>
              <a:gd name="connsiteX39" fmla="*/ 2196509 w 2943862"/>
              <a:gd name="connsiteY39" fmla="*/ 585343 h 1422966"/>
              <a:gd name="connsiteX40" fmla="*/ 2223804 w 2943862"/>
              <a:gd name="connsiteY40" fmla="*/ 708173 h 1422966"/>
              <a:gd name="connsiteX41" fmla="*/ 2237452 w 2943862"/>
              <a:gd name="connsiteY41" fmla="*/ 912889 h 1422966"/>
              <a:gd name="connsiteX42" fmla="*/ 2251100 w 2943862"/>
              <a:gd name="connsiteY42" fmla="*/ 994776 h 1422966"/>
              <a:gd name="connsiteX43" fmla="*/ 2237452 w 2943862"/>
              <a:gd name="connsiteY43" fmla="*/ 1254083 h 1422966"/>
              <a:gd name="connsiteX44" fmla="*/ 2210156 w 2943862"/>
              <a:gd name="connsiteY44" fmla="*/ 1295026 h 1422966"/>
              <a:gd name="connsiteX45" fmla="*/ 2182861 w 2943862"/>
              <a:gd name="connsiteY45" fmla="*/ 1376913 h 1422966"/>
              <a:gd name="connsiteX46" fmla="*/ 2223804 w 2943862"/>
              <a:gd name="connsiteY46" fmla="*/ 1281379 h 1422966"/>
              <a:gd name="connsiteX47" fmla="*/ 2196509 w 2943862"/>
              <a:gd name="connsiteY47" fmla="*/ 1144901 h 1422966"/>
              <a:gd name="connsiteX48" fmla="*/ 2182861 w 2943862"/>
              <a:gd name="connsiteY48" fmla="*/ 1090310 h 1422966"/>
              <a:gd name="connsiteX49" fmla="*/ 2169213 w 2943862"/>
              <a:gd name="connsiteY49" fmla="*/ 1049367 h 1422966"/>
              <a:gd name="connsiteX50" fmla="*/ 2155565 w 2943862"/>
              <a:gd name="connsiteY50" fmla="*/ 981128 h 1422966"/>
              <a:gd name="connsiteX51" fmla="*/ 2128270 w 2943862"/>
              <a:gd name="connsiteY51" fmla="*/ 858298 h 1422966"/>
              <a:gd name="connsiteX52" fmla="*/ 2019088 w 2943862"/>
              <a:gd name="connsiteY52" fmla="*/ 735468 h 1422966"/>
              <a:gd name="connsiteX53" fmla="*/ 1991792 w 2943862"/>
              <a:gd name="connsiteY53" fmla="*/ 694525 h 1422966"/>
              <a:gd name="connsiteX54" fmla="*/ 1978144 w 2943862"/>
              <a:gd name="connsiteY54" fmla="*/ 653582 h 1422966"/>
              <a:gd name="connsiteX55" fmla="*/ 1937201 w 2943862"/>
              <a:gd name="connsiteY55" fmla="*/ 626286 h 1422966"/>
              <a:gd name="connsiteX56" fmla="*/ 1909906 w 2943862"/>
              <a:gd name="connsiteY56" fmla="*/ 735468 h 1422966"/>
              <a:gd name="connsiteX57" fmla="*/ 1896258 w 2943862"/>
              <a:gd name="connsiteY57" fmla="*/ 776412 h 1422966"/>
              <a:gd name="connsiteX58" fmla="*/ 1841667 w 2943862"/>
              <a:gd name="connsiteY58" fmla="*/ 858298 h 1422966"/>
              <a:gd name="connsiteX59" fmla="*/ 1800724 w 2943862"/>
              <a:gd name="connsiteY59" fmla="*/ 994776 h 1422966"/>
              <a:gd name="connsiteX60" fmla="*/ 1787076 w 2943862"/>
              <a:gd name="connsiteY60" fmla="*/ 1035719 h 1422966"/>
              <a:gd name="connsiteX61" fmla="*/ 1773428 w 2943862"/>
              <a:gd name="connsiteY61" fmla="*/ 1185844 h 1422966"/>
              <a:gd name="connsiteX62" fmla="*/ 1718837 w 2943862"/>
              <a:gd name="connsiteY62" fmla="*/ 1308674 h 1422966"/>
              <a:gd name="connsiteX63" fmla="*/ 1677894 w 2943862"/>
              <a:gd name="connsiteY63" fmla="*/ 1349618 h 1422966"/>
              <a:gd name="connsiteX64" fmla="*/ 1664246 w 2943862"/>
              <a:gd name="connsiteY64" fmla="*/ 1404209 h 1422966"/>
              <a:gd name="connsiteX65" fmla="*/ 1677894 w 2943862"/>
              <a:gd name="connsiteY65" fmla="*/ 1308674 h 1422966"/>
              <a:gd name="connsiteX66" fmla="*/ 1691541 w 2943862"/>
              <a:gd name="connsiteY66" fmla="*/ 1035719 h 1422966"/>
              <a:gd name="connsiteX67" fmla="*/ 1746133 w 2943862"/>
              <a:gd name="connsiteY67" fmla="*/ 953832 h 1422966"/>
              <a:gd name="connsiteX68" fmla="*/ 1787076 w 2943862"/>
              <a:gd name="connsiteY68" fmla="*/ 871946 h 1422966"/>
              <a:gd name="connsiteX69" fmla="*/ 1800724 w 2943862"/>
              <a:gd name="connsiteY69" fmla="*/ 790059 h 1422966"/>
              <a:gd name="connsiteX70" fmla="*/ 1773428 w 2943862"/>
              <a:gd name="connsiteY70" fmla="*/ 530752 h 1422966"/>
              <a:gd name="connsiteX71" fmla="*/ 1718837 w 2943862"/>
              <a:gd name="connsiteY71" fmla="*/ 558047 h 1422966"/>
              <a:gd name="connsiteX72" fmla="*/ 1623303 w 2943862"/>
              <a:gd name="connsiteY72" fmla="*/ 680877 h 1422966"/>
              <a:gd name="connsiteX73" fmla="*/ 1596007 w 2943862"/>
              <a:gd name="connsiteY73" fmla="*/ 721821 h 1422966"/>
              <a:gd name="connsiteX74" fmla="*/ 1555064 w 2943862"/>
              <a:gd name="connsiteY74" fmla="*/ 762764 h 1422966"/>
              <a:gd name="connsiteX75" fmla="*/ 1527768 w 2943862"/>
              <a:gd name="connsiteY75" fmla="*/ 844650 h 1422966"/>
              <a:gd name="connsiteX76" fmla="*/ 1473177 w 2943862"/>
              <a:gd name="connsiteY76" fmla="*/ 940185 h 1422966"/>
              <a:gd name="connsiteX77" fmla="*/ 1432234 w 2943862"/>
              <a:gd name="connsiteY77" fmla="*/ 1035719 h 1422966"/>
              <a:gd name="connsiteX78" fmla="*/ 1404938 w 2943862"/>
              <a:gd name="connsiteY78" fmla="*/ 1117606 h 1422966"/>
              <a:gd name="connsiteX79" fmla="*/ 1377643 w 2943862"/>
              <a:gd name="connsiteY79" fmla="*/ 1199492 h 1422966"/>
              <a:gd name="connsiteX80" fmla="*/ 1363995 w 2943862"/>
              <a:gd name="connsiteY80" fmla="*/ 1240435 h 1422966"/>
              <a:gd name="connsiteX81" fmla="*/ 1336700 w 2943862"/>
              <a:gd name="connsiteY81" fmla="*/ 1281379 h 1422966"/>
              <a:gd name="connsiteX82" fmla="*/ 1268461 w 2943862"/>
              <a:gd name="connsiteY82" fmla="*/ 1390561 h 1422966"/>
              <a:gd name="connsiteX83" fmla="*/ 1227518 w 2943862"/>
              <a:gd name="connsiteY83" fmla="*/ 1376913 h 1422966"/>
              <a:gd name="connsiteX84" fmla="*/ 1241165 w 2943862"/>
              <a:gd name="connsiteY84" fmla="*/ 1322322 h 1422966"/>
              <a:gd name="connsiteX85" fmla="*/ 1254813 w 2943862"/>
              <a:gd name="connsiteY85" fmla="*/ 1213140 h 1422966"/>
              <a:gd name="connsiteX86" fmla="*/ 1282109 w 2943862"/>
              <a:gd name="connsiteY86" fmla="*/ 1131253 h 1422966"/>
              <a:gd name="connsiteX87" fmla="*/ 1309404 w 2943862"/>
              <a:gd name="connsiteY87" fmla="*/ 1049367 h 1422966"/>
              <a:gd name="connsiteX88" fmla="*/ 1323052 w 2943862"/>
              <a:gd name="connsiteY88" fmla="*/ 1008423 h 1422966"/>
              <a:gd name="connsiteX89" fmla="*/ 1336700 w 2943862"/>
              <a:gd name="connsiteY89" fmla="*/ 940185 h 1422966"/>
              <a:gd name="connsiteX90" fmla="*/ 1323052 w 2943862"/>
              <a:gd name="connsiteY90" fmla="*/ 762764 h 1422966"/>
              <a:gd name="connsiteX91" fmla="*/ 1309404 w 2943862"/>
              <a:gd name="connsiteY91" fmla="*/ 721821 h 1422966"/>
              <a:gd name="connsiteX92" fmla="*/ 1295756 w 2943862"/>
              <a:gd name="connsiteY92" fmla="*/ 667229 h 1422966"/>
              <a:gd name="connsiteX93" fmla="*/ 1282109 w 2943862"/>
              <a:gd name="connsiteY93" fmla="*/ 585343 h 1422966"/>
              <a:gd name="connsiteX94" fmla="*/ 1241165 w 2943862"/>
              <a:gd name="connsiteY94" fmla="*/ 571695 h 1422966"/>
              <a:gd name="connsiteX95" fmla="*/ 1213870 w 2943862"/>
              <a:gd name="connsiteY95" fmla="*/ 612638 h 1422966"/>
              <a:gd name="connsiteX96" fmla="*/ 1200222 w 2943862"/>
              <a:gd name="connsiteY96" fmla="*/ 653582 h 1422966"/>
              <a:gd name="connsiteX97" fmla="*/ 1159279 w 2943862"/>
              <a:gd name="connsiteY97" fmla="*/ 694525 h 1422966"/>
              <a:gd name="connsiteX98" fmla="*/ 1104688 w 2943862"/>
              <a:gd name="connsiteY98" fmla="*/ 776412 h 1422966"/>
              <a:gd name="connsiteX99" fmla="*/ 1063744 w 2943862"/>
              <a:gd name="connsiteY99" fmla="*/ 817355 h 1422966"/>
              <a:gd name="connsiteX100" fmla="*/ 1036449 w 2943862"/>
              <a:gd name="connsiteY100" fmla="*/ 858298 h 1422966"/>
              <a:gd name="connsiteX101" fmla="*/ 995506 w 2943862"/>
              <a:gd name="connsiteY101" fmla="*/ 912889 h 1422966"/>
              <a:gd name="connsiteX102" fmla="*/ 968210 w 2943862"/>
              <a:gd name="connsiteY102" fmla="*/ 967480 h 1422966"/>
              <a:gd name="connsiteX103" fmla="*/ 899971 w 2943862"/>
              <a:gd name="connsiteY103" fmla="*/ 1063015 h 1422966"/>
              <a:gd name="connsiteX104" fmla="*/ 872676 w 2943862"/>
              <a:gd name="connsiteY104" fmla="*/ 1144901 h 1422966"/>
              <a:gd name="connsiteX105" fmla="*/ 859028 w 2943862"/>
              <a:gd name="connsiteY105" fmla="*/ 1185844 h 1422966"/>
              <a:gd name="connsiteX106" fmla="*/ 831733 w 2943862"/>
              <a:gd name="connsiteY106" fmla="*/ 1226788 h 1422966"/>
              <a:gd name="connsiteX107" fmla="*/ 790789 w 2943862"/>
              <a:gd name="connsiteY107" fmla="*/ 1308674 h 1422966"/>
              <a:gd name="connsiteX108" fmla="*/ 708903 w 2943862"/>
              <a:gd name="connsiteY108" fmla="*/ 1363265 h 1422966"/>
              <a:gd name="connsiteX109" fmla="*/ 722550 w 2943862"/>
              <a:gd name="connsiteY109" fmla="*/ 1158549 h 1422966"/>
              <a:gd name="connsiteX110" fmla="*/ 777141 w 2943862"/>
              <a:gd name="connsiteY110" fmla="*/ 1076662 h 1422966"/>
              <a:gd name="connsiteX111" fmla="*/ 831733 w 2943862"/>
              <a:gd name="connsiteY111" fmla="*/ 953832 h 1422966"/>
              <a:gd name="connsiteX112" fmla="*/ 859028 w 2943862"/>
              <a:gd name="connsiteY112" fmla="*/ 694525 h 1422966"/>
              <a:gd name="connsiteX113" fmla="*/ 886324 w 2943862"/>
              <a:gd name="connsiteY113" fmla="*/ 612638 h 1422966"/>
              <a:gd name="connsiteX114" fmla="*/ 899971 w 2943862"/>
              <a:gd name="connsiteY114" fmla="*/ 558047 h 1422966"/>
              <a:gd name="connsiteX115" fmla="*/ 954562 w 2943862"/>
              <a:gd name="connsiteY115" fmla="*/ 476161 h 1422966"/>
              <a:gd name="connsiteX116" fmla="*/ 968210 w 2943862"/>
              <a:gd name="connsiteY116" fmla="*/ 435218 h 1422966"/>
              <a:gd name="connsiteX117" fmla="*/ 927267 w 2943862"/>
              <a:gd name="connsiteY117" fmla="*/ 448865 h 1422966"/>
              <a:gd name="connsiteX118" fmla="*/ 845380 w 2943862"/>
              <a:gd name="connsiteY118" fmla="*/ 503456 h 1422966"/>
              <a:gd name="connsiteX119" fmla="*/ 790789 w 2943862"/>
              <a:gd name="connsiteY119" fmla="*/ 530752 h 1422966"/>
              <a:gd name="connsiteX120" fmla="*/ 654312 w 2943862"/>
              <a:gd name="connsiteY120" fmla="*/ 598991 h 1422966"/>
              <a:gd name="connsiteX121" fmla="*/ 435947 w 2943862"/>
              <a:gd name="connsiteY121" fmla="*/ 612638 h 1422966"/>
              <a:gd name="connsiteX122" fmla="*/ 395004 w 2943862"/>
              <a:gd name="connsiteY122" fmla="*/ 626286 h 1422966"/>
              <a:gd name="connsiteX123" fmla="*/ 313118 w 2943862"/>
              <a:gd name="connsiteY123" fmla="*/ 680877 h 1422966"/>
              <a:gd name="connsiteX124" fmla="*/ 231231 w 2943862"/>
              <a:gd name="connsiteY124" fmla="*/ 735468 h 1422966"/>
              <a:gd name="connsiteX125" fmla="*/ 149344 w 2943862"/>
              <a:gd name="connsiteY125" fmla="*/ 790059 h 1422966"/>
              <a:gd name="connsiteX126" fmla="*/ 108401 w 2943862"/>
              <a:gd name="connsiteY126" fmla="*/ 803707 h 1422966"/>
              <a:gd name="connsiteX127" fmla="*/ 53810 w 2943862"/>
              <a:gd name="connsiteY127" fmla="*/ 844650 h 1422966"/>
              <a:gd name="connsiteX128" fmla="*/ 12867 w 2943862"/>
              <a:gd name="connsiteY128" fmla="*/ 871946 h 1422966"/>
              <a:gd name="connsiteX129" fmla="*/ 26515 w 2943862"/>
              <a:gd name="connsiteY129" fmla="*/ 831003 h 1422966"/>
              <a:gd name="connsiteX130" fmla="*/ 81106 w 2943862"/>
              <a:gd name="connsiteY130" fmla="*/ 749116 h 1422966"/>
              <a:gd name="connsiteX131" fmla="*/ 122049 w 2943862"/>
              <a:gd name="connsiteY131" fmla="*/ 667229 h 1422966"/>
              <a:gd name="connsiteX132" fmla="*/ 162992 w 2943862"/>
              <a:gd name="connsiteY132" fmla="*/ 626286 h 1422966"/>
              <a:gd name="connsiteX133" fmla="*/ 217583 w 2943862"/>
              <a:gd name="connsiteY133" fmla="*/ 612638 h 1422966"/>
              <a:gd name="connsiteX134" fmla="*/ 340413 w 2943862"/>
              <a:gd name="connsiteY134" fmla="*/ 544400 h 1422966"/>
              <a:gd name="connsiteX135" fmla="*/ 422300 w 2943862"/>
              <a:gd name="connsiteY135" fmla="*/ 503456 h 1422966"/>
              <a:gd name="connsiteX136" fmla="*/ 463243 w 2943862"/>
              <a:gd name="connsiteY136" fmla="*/ 476161 h 1422966"/>
              <a:gd name="connsiteX137" fmla="*/ 504186 w 2943862"/>
              <a:gd name="connsiteY137" fmla="*/ 462513 h 1422966"/>
              <a:gd name="connsiteX138" fmla="*/ 545130 w 2943862"/>
              <a:gd name="connsiteY138" fmla="*/ 435218 h 1422966"/>
              <a:gd name="connsiteX139" fmla="*/ 586073 w 2943862"/>
              <a:gd name="connsiteY139" fmla="*/ 394274 h 1422966"/>
              <a:gd name="connsiteX140" fmla="*/ 667959 w 2943862"/>
              <a:gd name="connsiteY140" fmla="*/ 366979 h 1422966"/>
              <a:gd name="connsiteX141" fmla="*/ 736198 w 2943862"/>
              <a:gd name="connsiteY141" fmla="*/ 339683 h 1422966"/>
              <a:gd name="connsiteX142" fmla="*/ 777141 w 2943862"/>
              <a:gd name="connsiteY142" fmla="*/ 312388 h 1422966"/>
              <a:gd name="connsiteX143" fmla="*/ 818085 w 2943862"/>
              <a:gd name="connsiteY143" fmla="*/ 271444 h 1422966"/>
              <a:gd name="connsiteX144" fmla="*/ 872676 w 2943862"/>
              <a:gd name="connsiteY144" fmla="*/ 257797 h 1422966"/>
              <a:gd name="connsiteX145" fmla="*/ 913619 w 2943862"/>
              <a:gd name="connsiteY145" fmla="*/ 230501 h 1422966"/>
              <a:gd name="connsiteX146" fmla="*/ 954562 w 2943862"/>
              <a:gd name="connsiteY146" fmla="*/ 216853 h 1422966"/>
              <a:gd name="connsiteX147" fmla="*/ 1022801 w 2943862"/>
              <a:gd name="connsiteY147" fmla="*/ 134967 h 1422966"/>
              <a:gd name="connsiteX148" fmla="*/ 1036449 w 2943862"/>
              <a:gd name="connsiteY148" fmla="*/ 94023 h 1422966"/>
              <a:gd name="connsiteX149" fmla="*/ 1063744 w 2943862"/>
              <a:gd name="connsiteY149" fmla="*/ 53080 h 1422966"/>
              <a:gd name="connsiteX150" fmla="*/ 1077392 w 2943862"/>
              <a:gd name="connsiteY150" fmla="*/ 12137 h 1422966"/>
              <a:gd name="connsiteX151" fmla="*/ 1213870 w 2943862"/>
              <a:gd name="connsiteY151" fmla="*/ 12137 h 142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2943862" h="1422966">
                <a:moveTo>
                  <a:pt x="1213870" y="12137"/>
                </a:moveTo>
                <a:cubicBezTo>
                  <a:pt x="1259362" y="14412"/>
                  <a:pt x="1304981" y="20114"/>
                  <a:pt x="1350347" y="25785"/>
                </a:cubicBezTo>
                <a:cubicBezTo>
                  <a:pt x="1377805" y="29217"/>
                  <a:pt x="1405099" y="34005"/>
                  <a:pt x="1432234" y="39432"/>
                </a:cubicBezTo>
                <a:cubicBezTo>
                  <a:pt x="1450627" y="43110"/>
                  <a:pt x="1468213" y="50753"/>
                  <a:pt x="1486825" y="53080"/>
                </a:cubicBezTo>
                <a:cubicBezTo>
                  <a:pt x="1541182" y="59875"/>
                  <a:pt x="1596007" y="62179"/>
                  <a:pt x="1650598" y="66728"/>
                </a:cubicBezTo>
                <a:cubicBezTo>
                  <a:pt x="1689545" y="74517"/>
                  <a:pt x="1734891" y="82462"/>
                  <a:pt x="1773428" y="94023"/>
                </a:cubicBezTo>
                <a:cubicBezTo>
                  <a:pt x="1800987" y="102291"/>
                  <a:pt x="1855315" y="121319"/>
                  <a:pt x="1855315" y="121319"/>
                </a:cubicBezTo>
                <a:cubicBezTo>
                  <a:pt x="1982694" y="116770"/>
                  <a:pt x="2110274" y="99192"/>
                  <a:pt x="2237452" y="107671"/>
                </a:cubicBezTo>
                <a:cubicBezTo>
                  <a:pt x="2253818" y="108762"/>
                  <a:pt x="2260034" y="132904"/>
                  <a:pt x="2264747" y="148615"/>
                </a:cubicBezTo>
                <a:cubicBezTo>
                  <a:pt x="2268215" y="160175"/>
                  <a:pt x="2273685" y="257555"/>
                  <a:pt x="2292043" y="285092"/>
                </a:cubicBezTo>
                <a:cubicBezTo>
                  <a:pt x="2302749" y="301151"/>
                  <a:pt x="2321768" y="310329"/>
                  <a:pt x="2332986" y="326035"/>
                </a:cubicBezTo>
                <a:cubicBezTo>
                  <a:pt x="2344811" y="342590"/>
                  <a:pt x="2349815" y="363180"/>
                  <a:pt x="2360282" y="380626"/>
                </a:cubicBezTo>
                <a:cubicBezTo>
                  <a:pt x="2377160" y="408756"/>
                  <a:pt x="2404499" y="431391"/>
                  <a:pt x="2414873" y="462513"/>
                </a:cubicBezTo>
                <a:cubicBezTo>
                  <a:pt x="2424113" y="490233"/>
                  <a:pt x="2437420" y="536584"/>
                  <a:pt x="2455816" y="558047"/>
                </a:cubicBezTo>
                <a:cubicBezTo>
                  <a:pt x="2470619" y="575317"/>
                  <a:pt x="2491772" y="585947"/>
                  <a:pt x="2510407" y="598991"/>
                </a:cubicBezTo>
                <a:cubicBezTo>
                  <a:pt x="2537282" y="617804"/>
                  <a:pt x="2561172" y="643209"/>
                  <a:pt x="2592294" y="653582"/>
                </a:cubicBezTo>
                <a:cubicBezTo>
                  <a:pt x="2652538" y="673662"/>
                  <a:pt x="2620370" y="660795"/>
                  <a:pt x="2687828" y="694525"/>
                </a:cubicBezTo>
                <a:cubicBezTo>
                  <a:pt x="2760620" y="803710"/>
                  <a:pt x="2665079" y="671775"/>
                  <a:pt x="2756067" y="762764"/>
                </a:cubicBezTo>
                <a:cubicBezTo>
                  <a:pt x="2767665" y="774362"/>
                  <a:pt x="2772861" y="791106"/>
                  <a:pt x="2783362" y="803707"/>
                </a:cubicBezTo>
                <a:cubicBezTo>
                  <a:pt x="2795718" y="818534"/>
                  <a:pt x="2810658" y="831002"/>
                  <a:pt x="2824306" y="844650"/>
                </a:cubicBezTo>
                <a:cubicBezTo>
                  <a:pt x="2833404" y="862847"/>
                  <a:pt x="2843587" y="880541"/>
                  <a:pt x="2851601" y="899241"/>
                </a:cubicBezTo>
                <a:cubicBezTo>
                  <a:pt x="2857268" y="912464"/>
                  <a:pt x="2858815" y="927318"/>
                  <a:pt x="2865249" y="940185"/>
                </a:cubicBezTo>
                <a:cubicBezTo>
                  <a:pt x="2903368" y="1016424"/>
                  <a:pt x="2896366" y="945647"/>
                  <a:pt x="2919840" y="1063015"/>
                </a:cubicBezTo>
                <a:cubicBezTo>
                  <a:pt x="2924389" y="1085761"/>
                  <a:pt x="2943862" y="1110506"/>
                  <a:pt x="2933488" y="1131253"/>
                </a:cubicBezTo>
                <a:cubicBezTo>
                  <a:pt x="2926152" y="1145924"/>
                  <a:pt x="2913528" y="1104981"/>
                  <a:pt x="2906192" y="1090310"/>
                </a:cubicBezTo>
                <a:cubicBezTo>
                  <a:pt x="2883992" y="1045911"/>
                  <a:pt x="2904360" y="1047535"/>
                  <a:pt x="2865249" y="1008423"/>
                </a:cubicBezTo>
                <a:cubicBezTo>
                  <a:pt x="2853651" y="996825"/>
                  <a:pt x="2836565" y="992025"/>
                  <a:pt x="2824306" y="981128"/>
                </a:cubicBezTo>
                <a:cubicBezTo>
                  <a:pt x="2778698" y="940587"/>
                  <a:pt x="2723994" y="865803"/>
                  <a:pt x="2660533" y="844650"/>
                </a:cubicBezTo>
                <a:lnTo>
                  <a:pt x="2578646" y="817355"/>
                </a:lnTo>
                <a:lnTo>
                  <a:pt x="2537703" y="803707"/>
                </a:lnTo>
                <a:cubicBezTo>
                  <a:pt x="2407083" y="673090"/>
                  <a:pt x="2574327" y="828124"/>
                  <a:pt x="2455816" y="749116"/>
                </a:cubicBezTo>
                <a:cubicBezTo>
                  <a:pt x="2353585" y="680962"/>
                  <a:pt x="2471282" y="726977"/>
                  <a:pt x="2373930" y="694525"/>
                </a:cubicBezTo>
                <a:cubicBezTo>
                  <a:pt x="2276385" y="548210"/>
                  <a:pt x="2428297" y="770275"/>
                  <a:pt x="2305691" y="612638"/>
                </a:cubicBezTo>
                <a:cubicBezTo>
                  <a:pt x="2285551" y="586743"/>
                  <a:pt x="2261474" y="561873"/>
                  <a:pt x="2251100" y="530752"/>
                </a:cubicBezTo>
                <a:cubicBezTo>
                  <a:pt x="2246551" y="517104"/>
                  <a:pt x="2244438" y="502385"/>
                  <a:pt x="2237452" y="489809"/>
                </a:cubicBezTo>
                <a:cubicBezTo>
                  <a:pt x="2221520" y="461132"/>
                  <a:pt x="2201058" y="435218"/>
                  <a:pt x="2182861" y="407922"/>
                </a:cubicBezTo>
                <a:lnTo>
                  <a:pt x="2155565" y="366979"/>
                </a:lnTo>
                <a:cubicBezTo>
                  <a:pt x="2151016" y="380627"/>
                  <a:pt x="2141918" y="393536"/>
                  <a:pt x="2141918" y="407922"/>
                </a:cubicBezTo>
                <a:cubicBezTo>
                  <a:pt x="2141918" y="428552"/>
                  <a:pt x="2181271" y="539630"/>
                  <a:pt x="2182861" y="544400"/>
                </a:cubicBezTo>
                <a:cubicBezTo>
                  <a:pt x="2187410" y="558048"/>
                  <a:pt x="2193020" y="571387"/>
                  <a:pt x="2196509" y="585343"/>
                </a:cubicBezTo>
                <a:cubicBezTo>
                  <a:pt x="2215782" y="662438"/>
                  <a:pt x="2206477" y="621541"/>
                  <a:pt x="2223804" y="708173"/>
                </a:cubicBezTo>
                <a:cubicBezTo>
                  <a:pt x="2192654" y="801620"/>
                  <a:pt x="2207791" y="734926"/>
                  <a:pt x="2237452" y="912889"/>
                </a:cubicBezTo>
                <a:lnTo>
                  <a:pt x="2251100" y="994776"/>
                </a:lnTo>
                <a:cubicBezTo>
                  <a:pt x="2246551" y="1081212"/>
                  <a:pt x="2249147" y="1168321"/>
                  <a:pt x="2237452" y="1254083"/>
                </a:cubicBezTo>
                <a:cubicBezTo>
                  <a:pt x="2235236" y="1270335"/>
                  <a:pt x="2216818" y="1280037"/>
                  <a:pt x="2210156" y="1295026"/>
                </a:cubicBezTo>
                <a:cubicBezTo>
                  <a:pt x="2198471" y="1321318"/>
                  <a:pt x="2169994" y="1402648"/>
                  <a:pt x="2182861" y="1376913"/>
                </a:cubicBezTo>
                <a:cubicBezTo>
                  <a:pt x="2216589" y="1309455"/>
                  <a:pt x="2203722" y="1341623"/>
                  <a:pt x="2223804" y="1281379"/>
                </a:cubicBezTo>
                <a:cubicBezTo>
                  <a:pt x="2214706" y="1235886"/>
                  <a:pt x="2207761" y="1189909"/>
                  <a:pt x="2196509" y="1144901"/>
                </a:cubicBezTo>
                <a:cubicBezTo>
                  <a:pt x="2191960" y="1126704"/>
                  <a:pt x="2188014" y="1108345"/>
                  <a:pt x="2182861" y="1090310"/>
                </a:cubicBezTo>
                <a:cubicBezTo>
                  <a:pt x="2178909" y="1076478"/>
                  <a:pt x="2172702" y="1063323"/>
                  <a:pt x="2169213" y="1049367"/>
                </a:cubicBezTo>
                <a:cubicBezTo>
                  <a:pt x="2163587" y="1026863"/>
                  <a:pt x="2159714" y="1003951"/>
                  <a:pt x="2155565" y="981128"/>
                </a:cubicBezTo>
                <a:cubicBezTo>
                  <a:pt x="2149574" y="948176"/>
                  <a:pt x="2145459" y="892676"/>
                  <a:pt x="2128270" y="858298"/>
                </a:cubicBezTo>
                <a:cubicBezTo>
                  <a:pt x="2088550" y="778859"/>
                  <a:pt x="2091419" y="843962"/>
                  <a:pt x="2019088" y="735468"/>
                </a:cubicBezTo>
                <a:cubicBezTo>
                  <a:pt x="2009989" y="721820"/>
                  <a:pt x="1999128" y="709196"/>
                  <a:pt x="1991792" y="694525"/>
                </a:cubicBezTo>
                <a:cubicBezTo>
                  <a:pt x="1985358" y="681658"/>
                  <a:pt x="1987131" y="664816"/>
                  <a:pt x="1978144" y="653582"/>
                </a:cubicBezTo>
                <a:cubicBezTo>
                  <a:pt x="1967897" y="640774"/>
                  <a:pt x="1950849" y="635385"/>
                  <a:pt x="1937201" y="626286"/>
                </a:cubicBezTo>
                <a:cubicBezTo>
                  <a:pt x="1928103" y="662680"/>
                  <a:pt x="1921769" y="699879"/>
                  <a:pt x="1909906" y="735468"/>
                </a:cubicBezTo>
                <a:cubicBezTo>
                  <a:pt x="1905357" y="749116"/>
                  <a:pt x="1903245" y="763836"/>
                  <a:pt x="1896258" y="776412"/>
                </a:cubicBezTo>
                <a:cubicBezTo>
                  <a:pt x="1880326" y="805089"/>
                  <a:pt x="1841667" y="858298"/>
                  <a:pt x="1841667" y="858298"/>
                </a:cubicBezTo>
                <a:cubicBezTo>
                  <a:pt x="1821042" y="940798"/>
                  <a:pt x="1833949" y="895101"/>
                  <a:pt x="1800724" y="994776"/>
                </a:cubicBezTo>
                <a:lnTo>
                  <a:pt x="1787076" y="1035719"/>
                </a:lnTo>
                <a:cubicBezTo>
                  <a:pt x="1782527" y="1085761"/>
                  <a:pt x="1782160" y="1136361"/>
                  <a:pt x="1773428" y="1185844"/>
                </a:cubicBezTo>
                <a:cubicBezTo>
                  <a:pt x="1765433" y="1231147"/>
                  <a:pt x="1748133" y="1273518"/>
                  <a:pt x="1718837" y="1308674"/>
                </a:cubicBezTo>
                <a:cubicBezTo>
                  <a:pt x="1706481" y="1323501"/>
                  <a:pt x="1691542" y="1335970"/>
                  <a:pt x="1677894" y="1349618"/>
                </a:cubicBezTo>
                <a:cubicBezTo>
                  <a:pt x="1673345" y="1367815"/>
                  <a:pt x="1664246" y="1422966"/>
                  <a:pt x="1664246" y="1404209"/>
                </a:cubicBezTo>
                <a:cubicBezTo>
                  <a:pt x="1664246" y="1372041"/>
                  <a:pt x="1675518" y="1340754"/>
                  <a:pt x="1677894" y="1308674"/>
                </a:cubicBezTo>
                <a:cubicBezTo>
                  <a:pt x="1684623" y="1217824"/>
                  <a:pt x="1683649" y="1126475"/>
                  <a:pt x="1691541" y="1035719"/>
                </a:cubicBezTo>
                <a:cubicBezTo>
                  <a:pt x="1695732" y="987518"/>
                  <a:pt x="1715894" y="990119"/>
                  <a:pt x="1746133" y="953832"/>
                </a:cubicBezTo>
                <a:cubicBezTo>
                  <a:pt x="1775528" y="918558"/>
                  <a:pt x="1773398" y="912979"/>
                  <a:pt x="1787076" y="871946"/>
                </a:cubicBezTo>
                <a:cubicBezTo>
                  <a:pt x="1791625" y="844650"/>
                  <a:pt x="1800724" y="817731"/>
                  <a:pt x="1800724" y="790059"/>
                </a:cubicBezTo>
                <a:cubicBezTo>
                  <a:pt x="1800724" y="600972"/>
                  <a:pt x="1807270" y="632275"/>
                  <a:pt x="1773428" y="530752"/>
                </a:cubicBezTo>
                <a:cubicBezTo>
                  <a:pt x="1755231" y="539850"/>
                  <a:pt x="1735392" y="546222"/>
                  <a:pt x="1718837" y="558047"/>
                </a:cubicBezTo>
                <a:cubicBezTo>
                  <a:pt x="1678023" y="587200"/>
                  <a:pt x="1648955" y="642399"/>
                  <a:pt x="1623303" y="680877"/>
                </a:cubicBezTo>
                <a:cubicBezTo>
                  <a:pt x="1614204" y="694525"/>
                  <a:pt x="1607606" y="710222"/>
                  <a:pt x="1596007" y="721821"/>
                </a:cubicBezTo>
                <a:lnTo>
                  <a:pt x="1555064" y="762764"/>
                </a:lnTo>
                <a:cubicBezTo>
                  <a:pt x="1545965" y="790059"/>
                  <a:pt x="1540635" y="818916"/>
                  <a:pt x="1527768" y="844650"/>
                </a:cubicBezTo>
                <a:cubicBezTo>
                  <a:pt x="1493138" y="913912"/>
                  <a:pt x="1511758" y="882313"/>
                  <a:pt x="1473177" y="940185"/>
                </a:cubicBezTo>
                <a:cubicBezTo>
                  <a:pt x="1437078" y="1084589"/>
                  <a:pt x="1486090" y="914546"/>
                  <a:pt x="1432234" y="1035719"/>
                </a:cubicBezTo>
                <a:cubicBezTo>
                  <a:pt x="1420548" y="1062011"/>
                  <a:pt x="1414036" y="1090310"/>
                  <a:pt x="1404938" y="1117606"/>
                </a:cubicBezTo>
                <a:lnTo>
                  <a:pt x="1377643" y="1199492"/>
                </a:lnTo>
                <a:cubicBezTo>
                  <a:pt x="1373094" y="1213140"/>
                  <a:pt x="1371975" y="1228465"/>
                  <a:pt x="1363995" y="1240435"/>
                </a:cubicBezTo>
                <a:cubicBezTo>
                  <a:pt x="1354897" y="1254083"/>
                  <a:pt x="1343362" y="1266390"/>
                  <a:pt x="1336700" y="1281379"/>
                </a:cubicBezTo>
                <a:cubicBezTo>
                  <a:pt x="1288832" y="1389083"/>
                  <a:pt x="1342114" y="1341458"/>
                  <a:pt x="1268461" y="1390561"/>
                </a:cubicBezTo>
                <a:cubicBezTo>
                  <a:pt x="1254813" y="1386012"/>
                  <a:pt x="1232861" y="1390270"/>
                  <a:pt x="1227518" y="1376913"/>
                </a:cubicBezTo>
                <a:cubicBezTo>
                  <a:pt x="1220552" y="1359498"/>
                  <a:pt x="1238081" y="1340824"/>
                  <a:pt x="1241165" y="1322322"/>
                </a:cubicBezTo>
                <a:cubicBezTo>
                  <a:pt x="1247195" y="1286144"/>
                  <a:pt x="1247128" y="1249003"/>
                  <a:pt x="1254813" y="1213140"/>
                </a:cubicBezTo>
                <a:cubicBezTo>
                  <a:pt x="1260842" y="1185006"/>
                  <a:pt x="1273011" y="1158549"/>
                  <a:pt x="1282109" y="1131253"/>
                </a:cubicBezTo>
                <a:lnTo>
                  <a:pt x="1309404" y="1049367"/>
                </a:lnTo>
                <a:cubicBezTo>
                  <a:pt x="1313953" y="1035719"/>
                  <a:pt x="1320231" y="1022530"/>
                  <a:pt x="1323052" y="1008423"/>
                </a:cubicBezTo>
                <a:lnTo>
                  <a:pt x="1336700" y="940185"/>
                </a:lnTo>
                <a:cubicBezTo>
                  <a:pt x="1332151" y="881045"/>
                  <a:pt x="1330409" y="821621"/>
                  <a:pt x="1323052" y="762764"/>
                </a:cubicBezTo>
                <a:cubicBezTo>
                  <a:pt x="1321268" y="748489"/>
                  <a:pt x="1313356" y="735653"/>
                  <a:pt x="1309404" y="721821"/>
                </a:cubicBezTo>
                <a:cubicBezTo>
                  <a:pt x="1304251" y="703785"/>
                  <a:pt x="1299435" y="685622"/>
                  <a:pt x="1295756" y="667229"/>
                </a:cubicBezTo>
                <a:cubicBezTo>
                  <a:pt x="1290329" y="640095"/>
                  <a:pt x="1295838" y="609369"/>
                  <a:pt x="1282109" y="585343"/>
                </a:cubicBezTo>
                <a:cubicBezTo>
                  <a:pt x="1274971" y="572852"/>
                  <a:pt x="1254813" y="576244"/>
                  <a:pt x="1241165" y="571695"/>
                </a:cubicBezTo>
                <a:cubicBezTo>
                  <a:pt x="1232067" y="585343"/>
                  <a:pt x="1221205" y="597967"/>
                  <a:pt x="1213870" y="612638"/>
                </a:cubicBezTo>
                <a:cubicBezTo>
                  <a:pt x="1207436" y="625505"/>
                  <a:pt x="1208202" y="641612"/>
                  <a:pt x="1200222" y="653582"/>
                </a:cubicBezTo>
                <a:cubicBezTo>
                  <a:pt x="1189516" y="669641"/>
                  <a:pt x="1171128" y="679290"/>
                  <a:pt x="1159279" y="694525"/>
                </a:cubicBezTo>
                <a:cubicBezTo>
                  <a:pt x="1139139" y="720420"/>
                  <a:pt x="1127885" y="753215"/>
                  <a:pt x="1104688" y="776412"/>
                </a:cubicBezTo>
                <a:cubicBezTo>
                  <a:pt x="1091040" y="790060"/>
                  <a:pt x="1076100" y="802528"/>
                  <a:pt x="1063744" y="817355"/>
                </a:cubicBezTo>
                <a:cubicBezTo>
                  <a:pt x="1053243" y="829956"/>
                  <a:pt x="1045983" y="844951"/>
                  <a:pt x="1036449" y="858298"/>
                </a:cubicBezTo>
                <a:cubicBezTo>
                  <a:pt x="1023228" y="876807"/>
                  <a:pt x="1007561" y="893600"/>
                  <a:pt x="995506" y="912889"/>
                </a:cubicBezTo>
                <a:cubicBezTo>
                  <a:pt x="984723" y="930141"/>
                  <a:pt x="978304" y="949816"/>
                  <a:pt x="968210" y="967480"/>
                </a:cubicBezTo>
                <a:cubicBezTo>
                  <a:pt x="952243" y="995422"/>
                  <a:pt x="917549" y="1039578"/>
                  <a:pt x="899971" y="1063015"/>
                </a:cubicBezTo>
                <a:lnTo>
                  <a:pt x="872676" y="1144901"/>
                </a:lnTo>
                <a:cubicBezTo>
                  <a:pt x="868127" y="1158549"/>
                  <a:pt x="867008" y="1173874"/>
                  <a:pt x="859028" y="1185844"/>
                </a:cubicBezTo>
                <a:cubicBezTo>
                  <a:pt x="849930" y="1199492"/>
                  <a:pt x="839068" y="1212117"/>
                  <a:pt x="831733" y="1226788"/>
                </a:cubicBezTo>
                <a:cubicBezTo>
                  <a:pt x="813345" y="1263565"/>
                  <a:pt x="825556" y="1278253"/>
                  <a:pt x="790789" y="1308674"/>
                </a:cubicBezTo>
                <a:cubicBezTo>
                  <a:pt x="766101" y="1330276"/>
                  <a:pt x="708903" y="1363265"/>
                  <a:pt x="708903" y="1363265"/>
                </a:cubicBezTo>
                <a:cubicBezTo>
                  <a:pt x="713452" y="1295026"/>
                  <a:pt x="706710" y="1225079"/>
                  <a:pt x="722550" y="1158549"/>
                </a:cubicBezTo>
                <a:cubicBezTo>
                  <a:pt x="730148" y="1126636"/>
                  <a:pt x="766767" y="1107784"/>
                  <a:pt x="777141" y="1076662"/>
                </a:cubicBezTo>
                <a:cubicBezTo>
                  <a:pt x="809624" y="979215"/>
                  <a:pt x="788477" y="1018716"/>
                  <a:pt x="831733" y="953832"/>
                </a:cubicBezTo>
                <a:cubicBezTo>
                  <a:pt x="835380" y="910068"/>
                  <a:pt x="845074" y="754993"/>
                  <a:pt x="859028" y="694525"/>
                </a:cubicBezTo>
                <a:cubicBezTo>
                  <a:pt x="865498" y="666490"/>
                  <a:pt x="879346" y="640551"/>
                  <a:pt x="886324" y="612638"/>
                </a:cubicBezTo>
                <a:cubicBezTo>
                  <a:pt x="890873" y="594441"/>
                  <a:pt x="891583" y="574824"/>
                  <a:pt x="899971" y="558047"/>
                </a:cubicBezTo>
                <a:cubicBezTo>
                  <a:pt x="914642" y="528705"/>
                  <a:pt x="944188" y="507282"/>
                  <a:pt x="954562" y="476161"/>
                </a:cubicBezTo>
                <a:cubicBezTo>
                  <a:pt x="959111" y="462513"/>
                  <a:pt x="978382" y="445391"/>
                  <a:pt x="968210" y="435218"/>
                </a:cubicBezTo>
                <a:cubicBezTo>
                  <a:pt x="958038" y="425045"/>
                  <a:pt x="940915" y="444316"/>
                  <a:pt x="927267" y="448865"/>
                </a:cubicBezTo>
                <a:cubicBezTo>
                  <a:pt x="899971" y="467062"/>
                  <a:pt x="874722" y="488785"/>
                  <a:pt x="845380" y="503456"/>
                </a:cubicBezTo>
                <a:cubicBezTo>
                  <a:pt x="827183" y="512555"/>
                  <a:pt x="808235" y="520285"/>
                  <a:pt x="790789" y="530752"/>
                </a:cubicBezTo>
                <a:cubicBezTo>
                  <a:pt x="725640" y="569842"/>
                  <a:pt x="722235" y="592199"/>
                  <a:pt x="654312" y="598991"/>
                </a:cubicBezTo>
                <a:cubicBezTo>
                  <a:pt x="581744" y="606248"/>
                  <a:pt x="508735" y="608089"/>
                  <a:pt x="435947" y="612638"/>
                </a:cubicBezTo>
                <a:cubicBezTo>
                  <a:pt x="422299" y="617187"/>
                  <a:pt x="407580" y="619300"/>
                  <a:pt x="395004" y="626286"/>
                </a:cubicBezTo>
                <a:cubicBezTo>
                  <a:pt x="366327" y="642218"/>
                  <a:pt x="340413" y="662680"/>
                  <a:pt x="313118" y="680877"/>
                </a:cubicBezTo>
                <a:lnTo>
                  <a:pt x="231231" y="735468"/>
                </a:lnTo>
                <a:lnTo>
                  <a:pt x="149344" y="790059"/>
                </a:lnTo>
                <a:lnTo>
                  <a:pt x="108401" y="803707"/>
                </a:lnTo>
                <a:cubicBezTo>
                  <a:pt x="90204" y="817355"/>
                  <a:pt x="72319" y="831429"/>
                  <a:pt x="53810" y="844650"/>
                </a:cubicBezTo>
                <a:cubicBezTo>
                  <a:pt x="40463" y="854184"/>
                  <a:pt x="27538" y="879281"/>
                  <a:pt x="12867" y="871946"/>
                </a:cubicBezTo>
                <a:cubicBezTo>
                  <a:pt x="0" y="865513"/>
                  <a:pt x="19529" y="843579"/>
                  <a:pt x="26515" y="831003"/>
                </a:cubicBezTo>
                <a:cubicBezTo>
                  <a:pt x="42447" y="802326"/>
                  <a:pt x="81106" y="749116"/>
                  <a:pt x="81106" y="749116"/>
                </a:cubicBezTo>
                <a:cubicBezTo>
                  <a:pt x="94784" y="708080"/>
                  <a:pt x="92652" y="702506"/>
                  <a:pt x="122049" y="667229"/>
                </a:cubicBezTo>
                <a:cubicBezTo>
                  <a:pt x="134405" y="652402"/>
                  <a:pt x="146234" y="635862"/>
                  <a:pt x="162992" y="626286"/>
                </a:cubicBezTo>
                <a:cubicBezTo>
                  <a:pt x="179278" y="616980"/>
                  <a:pt x="199386" y="617187"/>
                  <a:pt x="217583" y="612638"/>
                </a:cubicBezTo>
                <a:cubicBezTo>
                  <a:pt x="311440" y="550067"/>
                  <a:pt x="268348" y="568420"/>
                  <a:pt x="340413" y="544400"/>
                </a:cubicBezTo>
                <a:cubicBezTo>
                  <a:pt x="457739" y="466181"/>
                  <a:pt x="309300" y="559955"/>
                  <a:pt x="422300" y="503456"/>
                </a:cubicBezTo>
                <a:cubicBezTo>
                  <a:pt x="436971" y="496121"/>
                  <a:pt x="448572" y="483496"/>
                  <a:pt x="463243" y="476161"/>
                </a:cubicBezTo>
                <a:cubicBezTo>
                  <a:pt x="476110" y="469727"/>
                  <a:pt x="491319" y="468947"/>
                  <a:pt x="504186" y="462513"/>
                </a:cubicBezTo>
                <a:cubicBezTo>
                  <a:pt x="518857" y="455178"/>
                  <a:pt x="532529" y="445719"/>
                  <a:pt x="545130" y="435218"/>
                </a:cubicBezTo>
                <a:cubicBezTo>
                  <a:pt x="559957" y="422862"/>
                  <a:pt x="569201" y="403647"/>
                  <a:pt x="586073" y="394274"/>
                </a:cubicBezTo>
                <a:cubicBezTo>
                  <a:pt x="611224" y="380301"/>
                  <a:pt x="641245" y="377665"/>
                  <a:pt x="667959" y="366979"/>
                </a:cubicBezTo>
                <a:cubicBezTo>
                  <a:pt x="690705" y="357880"/>
                  <a:pt x="714286" y="350639"/>
                  <a:pt x="736198" y="339683"/>
                </a:cubicBezTo>
                <a:cubicBezTo>
                  <a:pt x="750869" y="332348"/>
                  <a:pt x="764540" y="322889"/>
                  <a:pt x="777141" y="312388"/>
                </a:cubicBezTo>
                <a:cubicBezTo>
                  <a:pt x="791969" y="300032"/>
                  <a:pt x="801327" y="281020"/>
                  <a:pt x="818085" y="271444"/>
                </a:cubicBezTo>
                <a:cubicBezTo>
                  <a:pt x="834371" y="262138"/>
                  <a:pt x="854479" y="262346"/>
                  <a:pt x="872676" y="257797"/>
                </a:cubicBezTo>
                <a:cubicBezTo>
                  <a:pt x="886324" y="248698"/>
                  <a:pt x="898948" y="237837"/>
                  <a:pt x="913619" y="230501"/>
                </a:cubicBezTo>
                <a:cubicBezTo>
                  <a:pt x="926486" y="224067"/>
                  <a:pt x="942592" y="224833"/>
                  <a:pt x="954562" y="216853"/>
                </a:cubicBezTo>
                <a:cubicBezTo>
                  <a:pt x="977201" y="201760"/>
                  <a:pt x="1010212" y="160145"/>
                  <a:pt x="1022801" y="134967"/>
                </a:cubicBezTo>
                <a:cubicBezTo>
                  <a:pt x="1029235" y="122100"/>
                  <a:pt x="1030015" y="106890"/>
                  <a:pt x="1036449" y="94023"/>
                </a:cubicBezTo>
                <a:cubicBezTo>
                  <a:pt x="1043784" y="79352"/>
                  <a:pt x="1056409" y="67751"/>
                  <a:pt x="1063744" y="53080"/>
                </a:cubicBezTo>
                <a:cubicBezTo>
                  <a:pt x="1070178" y="40213"/>
                  <a:pt x="1063436" y="15626"/>
                  <a:pt x="1077392" y="12137"/>
                </a:cubicBezTo>
                <a:cubicBezTo>
                  <a:pt x="1125940" y="0"/>
                  <a:pt x="1168378" y="9862"/>
                  <a:pt x="1213870" y="121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Месяц 27"/>
          <p:cNvSpPr/>
          <p:nvPr/>
        </p:nvSpPr>
        <p:spPr>
          <a:xfrm>
            <a:off x="6156325" y="2060575"/>
            <a:ext cx="215900" cy="230505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9" name="Блок-схема: узел 38"/>
          <p:cNvSpPr/>
          <p:nvPr/>
        </p:nvSpPr>
        <p:spPr>
          <a:xfrm>
            <a:off x="1692275" y="1125538"/>
            <a:ext cx="647700" cy="57467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Капля 48"/>
          <p:cNvSpPr/>
          <p:nvPr/>
        </p:nvSpPr>
        <p:spPr>
          <a:xfrm rot="10253003">
            <a:off x="6604000" y="2160588"/>
            <a:ext cx="2271713" cy="1284287"/>
          </a:xfrm>
          <a:prstGeom prst="teardrop">
            <a:avLst>
              <a:gd name="adj" fmla="val 145274"/>
            </a:avLst>
          </a:prstGeom>
          <a:solidFill>
            <a:srgbClr val="588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Месяц 6"/>
          <p:cNvSpPr/>
          <p:nvPr/>
        </p:nvSpPr>
        <p:spPr>
          <a:xfrm>
            <a:off x="1908175" y="2060575"/>
            <a:ext cx="215900" cy="230505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Капля 7"/>
          <p:cNvSpPr/>
          <p:nvPr/>
        </p:nvSpPr>
        <p:spPr>
          <a:xfrm rot="10460608">
            <a:off x="2470150" y="2170113"/>
            <a:ext cx="2271713" cy="1284287"/>
          </a:xfrm>
          <a:prstGeom prst="teardrop">
            <a:avLst>
              <a:gd name="adj" fmla="val 145274"/>
            </a:avLst>
          </a:prstGeom>
          <a:solidFill>
            <a:srgbClr val="588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 rot="21251330">
            <a:off x="4852988" y="4294188"/>
            <a:ext cx="2943225" cy="1423987"/>
          </a:xfrm>
          <a:custGeom>
            <a:avLst/>
            <a:gdLst>
              <a:gd name="connsiteX0" fmla="*/ 1213870 w 2943862"/>
              <a:gd name="connsiteY0" fmla="*/ 12137 h 1422966"/>
              <a:gd name="connsiteX1" fmla="*/ 1350347 w 2943862"/>
              <a:gd name="connsiteY1" fmla="*/ 25785 h 1422966"/>
              <a:gd name="connsiteX2" fmla="*/ 1432234 w 2943862"/>
              <a:gd name="connsiteY2" fmla="*/ 39432 h 1422966"/>
              <a:gd name="connsiteX3" fmla="*/ 1486825 w 2943862"/>
              <a:gd name="connsiteY3" fmla="*/ 53080 h 1422966"/>
              <a:gd name="connsiteX4" fmla="*/ 1650598 w 2943862"/>
              <a:gd name="connsiteY4" fmla="*/ 66728 h 1422966"/>
              <a:gd name="connsiteX5" fmla="*/ 1773428 w 2943862"/>
              <a:gd name="connsiteY5" fmla="*/ 94023 h 1422966"/>
              <a:gd name="connsiteX6" fmla="*/ 1855315 w 2943862"/>
              <a:gd name="connsiteY6" fmla="*/ 121319 h 1422966"/>
              <a:gd name="connsiteX7" fmla="*/ 2237452 w 2943862"/>
              <a:gd name="connsiteY7" fmla="*/ 107671 h 1422966"/>
              <a:gd name="connsiteX8" fmla="*/ 2264747 w 2943862"/>
              <a:gd name="connsiteY8" fmla="*/ 148615 h 1422966"/>
              <a:gd name="connsiteX9" fmla="*/ 2292043 w 2943862"/>
              <a:gd name="connsiteY9" fmla="*/ 285092 h 1422966"/>
              <a:gd name="connsiteX10" fmla="*/ 2332986 w 2943862"/>
              <a:gd name="connsiteY10" fmla="*/ 326035 h 1422966"/>
              <a:gd name="connsiteX11" fmla="*/ 2360282 w 2943862"/>
              <a:gd name="connsiteY11" fmla="*/ 380626 h 1422966"/>
              <a:gd name="connsiteX12" fmla="*/ 2414873 w 2943862"/>
              <a:gd name="connsiteY12" fmla="*/ 462513 h 1422966"/>
              <a:gd name="connsiteX13" fmla="*/ 2455816 w 2943862"/>
              <a:gd name="connsiteY13" fmla="*/ 558047 h 1422966"/>
              <a:gd name="connsiteX14" fmla="*/ 2510407 w 2943862"/>
              <a:gd name="connsiteY14" fmla="*/ 598991 h 1422966"/>
              <a:gd name="connsiteX15" fmla="*/ 2592294 w 2943862"/>
              <a:gd name="connsiteY15" fmla="*/ 653582 h 1422966"/>
              <a:gd name="connsiteX16" fmla="*/ 2687828 w 2943862"/>
              <a:gd name="connsiteY16" fmla="*/ 694525 h 1422966"/>
              <a:gd name="connsiteX17" fmla="*/ 2756067 w 2943862"/>
              <a:gd name="connsiteY17" fmla="*/ 762764 h 1422966"/>
              <a:gd name="connsiteX18" fmla="*/ 2783362 w 2943862"/>
              <a:gd name="connsiteY18" fmla="*/ 803707 h 1422966"/>
              <a:gd name="connsiteX19" fmla="*/ 2824306 w 2943862"/>
              <a:gd name="connsiteY19" fmla="*/ 844650 h 1422966"/>
              <a:gd name="connsiteX20" fmla="*/ 2851601 w 2943862"/>
              <a:gd name="connsiteY20" fmla="*/ 899241 h 1422966"/>
              <a:gd name="connsiteX21" fmla="*/ 2865249 w 2943862"/>
              <a:gd name="connsiteY21" fmla="*/ 940185 h 1422966"/>
              <a:gd name="connsiteX22" fmla="*/ 2919840 w 2943862"/>
              <a:gd name="connsiteY22" fmla="*/ 1063015 h 1422966"/>
              <a:gd name="connsiteX23" fmla="*/ 2933488 w 2943862"/>
              <a:gd name="connsiteY23" fmla="*/ 1131253 h 1422966"/>
              <a:gd name="connsiteX24" fmla="*/ 2906192 w 2943862"/>
              <a:gd name="connsiteY24" fmla="*/ 1090310 h 1422966"/>
              <a:gd name="connsiteX25" fmla="*/ 2865249 w 2943862"/>
              <a:gd name="connsiteY25" fmla="*/ 1008423 h 1422966"/>
              <a:gd name="connsiteX26" fmla="*/ 2824306 w 2943862"/>
              <a:gd name="connsiteY26" fmla="*/ 981128 h 1422966"/>
              <a:gd name="connsiteX27" fmla="*/ 2660533 w 2943862"/>
              <a:gd name="connsiteY27" fmla="*/ 844650 h 1422966"/>
              <a:gd name="connsiteX28" fmla="*/ 2578646 w 2943862"/>
              <a:gd name="connsiteY28" fmla="*/ 817355 h 1422966"/>
              <a:gd name="connsiteX29" fmla="*/ 2537703 w 2943862"/>
              <a:gd name="connsiteY29" fmla="*/ 803707 h 1422966"/>
              <a:gd name="connsiteX30" fmla="*/ 2455816 w 2943862"/>
              <a:gd name="connsiteY30" fmla="*/ 749116 h 1422966"/>
              <a:gd name="connsiteX31" fmla="*/ 2373930 w 2943862"/>
              <a:gd name="connsiteY31" fmla="*/ 694525 h 1422966"/>
              <a:gd name="connsiteX32" fmla="*/ 2305691 w 2943862"/>
              <a:gd name="connsiteY32" fmla="*/ 612638 h 1422966"/>
              <a:gd name="connsiteX33" fmla="*/ 2251100 w 2943862"/>
              <a:gd name="connsiteY33" fmla="*/ 530752 h 1422966"/>
              <a:gd name="connsiteX34" fmla="*/ 2237452 w 2943862"/>
              <a:gd name="connsiteY34" fmla="*/ 489809 h 1422966"/>
              <a:gd name="connsiteX35" fmla="*/ 2182861 w 2943862"/>
              <a:gd name="connsiteY35" fmla="*/ 407922 h 1422966"/>
              <a:gd name="connsiteX36" fmla="*/ 2155565 w 2943862"/>
              <a:gd name="connsiteY36" fmla="*/ 366979 h 1422966"/>
              <a:gd name="connsiteX37" fmla="*/ 2141918 w 2943862"/>
              <a:gd name="connsiteY37" fmla="*/ 407922 h 1422966"/>
              <a:gd name="connsiteX38" fmla="*/ 2182861 w 2943862"/>
              <a:gd name="connsiteY38" fmla="*/ 544400 h 1422966"/>
              <a:gd name="connsiteX39" fmla="*/ 2196509 w 2943862"/>
              <a:gd name="connsiteY39" fmla="*/ 585343 h 1422966"/>
              <a:gd name="connsiteX40" fmla="*/ 2223804 w 2943862"/>
              <a:gd name="connsiteY40" fmla="*/ 708173 h 1422966"/>
              <a:gd name="connsiteX41" fmla="*/ 2237452 w 2943862"/>
              <a:gd name="connsiteY41" fmla="*/ 912889 h 1422966"/>
              <a:gd name="connsiteX42" fmla="*/ 2251100 w 2943862"/>
              <a:gd name="connsiteY42" fmla="*/ 994776 h 1422966"/>
              <a:gd name="connsiteX43" fmla="*/ 2237452 w 2943862"/>
              <a:gd name="connsiteY43" fmla="*/ 1254083 h 1422966"/>
              <a:gd name="connsiteX44" fmla="*/ 2210156 w 2943862"/>
              <a:gd name="connsiteY44" fmla="*/ 1295026 h 1422966"/>
              <a:gd name="connsiteX45" fmla="*/ 2182861 w 2943862"/>
              <a:gd name="connsiteY45" fmla="*/ 1376913 h 1422966"/>
              <a:gd name="connsiteX46" fmla="*/ 2223804 w 2943862"/>
              <a:gd name="connsiteY46" fmla="*/ 1281379 h 1422966"/>
              <a:gd name="connsiteX47" fmla="*/ 2196509 w 2943862"/>
              <a:gd name="connsiteY47" fmla="*/ 1144901 h 1422966"/>
              <a:gd name="connsiteX48" fmla="*/ 2182861 w 2943862"/>
              <a:gd name="connsiteY48" fmla="*/ 1090310 h 1422966"/>
              <a:gd name="connsiteX49" fmla="*/ 2169213 w 2943862"/>
              <a:gd name="connsiteY49" fmla="*/ 1049367 h 1422966"/>
              <a:gd name="connsiteX50" fmla="*/ 2155565 w 2943862"/>
              <a:gd name="connsiteY50" fmla="*/ 981128 h 1422966"/>
              <a:gd name="connsiteX51" fmla="*/ 2128270 w 2943862"/>
              <a:gd name="connsiteY51" fmla="*/ 858298 h 1422966"/>
              <a:gd name="connsiteX52" fmla="*/ 2019088 w 2943862"/>
              <a:gd name="connsiteY52" fmla="*/ 735468 h 1422966"/>
              <a:gd name="connsiteX53" fmla="*/ 1991792 w 2943862"/>
              <a:gd name="connsiteY53" fmla="*/ 694525 h 1422966"/>
              <a:gd name="connsiteX54" fmla="*/ 1978144 w 2943862"/>
              <a:gd name="connsiteY54" fmla="*/ 653582 h 1422966"/>
              <a:gd name="connsiteX55" fmla="*/ 1937201 w 2943862"/>
              <a:gd name="connsiteY55" fmla="*/ 626286 h 1422966"/>
              <a:gd name="connsiteX56" fmla="*/ 1909906 w 2943862"/>
              <a:gd name="connsiteY56" fmla="*/ 735468 h 1422966"/>
              <a:gd name="connsiteX57" fmla="*/ 1896258 w 2943862"/>
              <a:gd name="connsiteY57" fmla="*/ 776412 h 1422966"/>
              <a:gd name="connsiteX58" fmla="*/ 1841667 w 2943862"/>
              <a:gd name="connsiteY58" fmla="*/ 858298 h 1422966"/>
              <a:gd name="connsiteX59" fmla="*/ 1800724 w 2943862"/>
              <a:gd name="connsiteY59" fmla="*/ 994776 h 1422966"/>
              <a:gd name="connsiteX60" fmla="*/ 1787076 w 2943862"/>
              <a:gd name="connsiteY60" fmla="*/ 1035719 h 1422966"/>
              <a:gd name="connsiteX61" fmla="*/ 1773428 w 2943862"/>
              <a:gd name="connsiteY61" fmla="*/ 1185844 h 1422966"/>
              <a:gd name="connsiteX62" fmla="*/ 1718837 w 2943862"/>
              <a:gd name="connsiteY62" fmla="*/ 1308674 h 1422966"/>
              <a:gd name="connsiteX63" fmla="*/ 1677894 w 2943862"/>
              <a:gd name="connsiteY63" fmla="*/ 1349618 h 1422966"/>
              <a:gd name="connsiteX64" fmla="*/ 1664246 w 2943862"/>
              <a:gd name="connsiteY64" fmla="*/ 1404209 h 1422966"/>
              <a:gd name="connsiteX65" fmla="*/ 1677894 w 2943862"/>
              <a:gd name="connsiteY65" fmla="*/ 1308674 h 1422966"/>
              <a:gd name="connsiteX66" fmla="*/ 1691541 w 2943862"/>
              <a:gd name="connsiteY66" fmla="*/ 1035719 h 1422966"/>
              <a:gd name="connsiteX67" fmla="*/ 1746133 w 2943862"/>
              <a:gd name="connsiteY67" fmla="*/ 953832 h 1422966"/>
              <a:gd name="connsiteX68" fmla="*/ 1787076 w 2943862"/>
              <a:gd name="connsiteY68" fmla="*/ 871946 h 1422966"/>
              <a:gd name="connsiteX69" fmla="*/ 1800724 w 2943862"/>
              <a:gd name="connsiteY69" fmla="*/ 790059 h 1422966"/>
              <a:gd name="connsiteX70" fmla="*/ 1773428 w 2943862"/>
              <a:gd name="connsiteY70" fmla="*/ 530752 h 1422966"/>
              <a:gd name="connsiteX71" fmla="*/ 1718837 w 2943862"/>
              <a:gd name="connsiteY71" fmla="*/ 558047 h 1422966"/>
              <a:gd name="connsiteX72" fmla="*/ 1623303 w 2943862"/>
              <a:gd name="connsiteY72" fmla="*/ 680877 h 1422966"/>
              <a:gd name="connsiteX73" fmla="*/ 1596007 w 2943862"/>
              <a:gd name="connsiteY73" fmla="*/ 721821 h 1422966"/>
              <a:gd name="connsiteX74" fmla="*/ 1555064 w 2943862"/>
              <a:gd name="connsiteY74" fmla="*/ 762764 h 1422966"/>
              <a:gd name="connsiteX75" fmla="*/ 1527768 w 2943862"/>
              <a:gd name="connsiteY75" fmla="*/ 844650 h 1422966"/>
              <a:gd name="connsiteX76" fmla="*/ 1473177 w 2943862"/>
              <a:gd name="connsiteY76" fmla="*/ 940185 h 1422966"/>
              <a:gd name="connsiteX77" fmla="*/ 1432234 w 2943862"/>
              <a:gd name="connsiteY77" fmla="*/ 1035719 h 1422966"/>
              <a:gd name="connsiteX78" fmla="*/ 1404938 w 2943862"/>
              <a:gd name="connsiteY78" fmla="*/ 1117606 h 1422966"/>
              <a:gd name="connsiteX79" fmla="*/ 1377643 w 2943862"/>
              <a:gd name="connsiteY79" fmla="*/ 1199492 h 1422966"/>
              <a:gd name="connsiteX80" fmla="*/ 1363995 w 2943862"/>
              <a:gd name="connsiteY80" fmla="*/ 1240435 h 1422966"/>
              <a:gd name="connsiteX81" fmla="*/ 1336700 w 2943862"/>
              <a:gd name="connsiteY81" fmla="*/ 1281379 h 1422966"/>
              <a:gd name="connsiteX82" fmla="*/ 1268461 w 2943862"/>
              <a:gd name="connsiteY82" fmla="*/ 1390561 h 1422966"/>
              <a:gd name="connsiteX83" fmla="*/ 1227518 w 2943862"/>
              <a:gd name="connsiteY83" fmla="*/ 1376913 h 1422966"/>
              <a:gd name="connsiteX84" fmla="*/ 1241165 w 2943862"/>
              <a:gd name="connsiteY84" fmla="*/ 1322322 h 1422966"/>
              <a:gd name="connsiteX85" fmla="*/ 1254813 w 2943862"/>
              <a:gd name="connsiteY85" fmla="*/ 1213140 h 1422966"/>
              <a:gd name="connsiteX86" fmla="*/ 1282109 w 2943862"/>
              <a:gd name="connsiteY86" fmla="*/ 1131253 h 1422966"/>
              <a:gd name="connsiteX87" fmla="*/ 1309404 w 2943862"/>
              <a:gd name="connsiteY87" fmla="*/ 1049367 h 1422966"/>
              <a:gd name="connsiteX88" fmla="*/ 1323052 w 2943862"/>
              <a:gd name="connsiteY88" fmla="*/ 1008423 h 1422966"/>
              <a:gd name="connsiteX89" fmla="*/ 1336700 w 2943862"/>
              <a:gd name="connsiteY89" fmla="*/ 940185 h 1422966"/>
              <a:gd name="connsiteX90" fmla="*/ 1323052 w 2943862"/>
              <a:gd name="connsiteY90" fmla="*/ 762764 h 1422966"/>
              <a:gd name="connsiteX91" fmla="*/ 1309404 w 2943862"/>
              <a:gd name="connsiteY91" fmla="*/ 721821 h 1422966"/>
              <a:gd name="connsiteX92" fmla="*/ 1295756 w 2943862"/>
              <a:gd name="connsiteY92" fmla="*/ 667229 h 1422966"/>
              <a:gd name="connsiteX93" fmla="*/ 1282109 w 2943862"/>
              <a:gd name="connsiteY93" fmla="*/ 585343 h 1422966"/>
              <a:gd name="connsiteX94" fmla="*/ 1241165 w 2943862"/>
              <a:gd name="connsiteY94" fmla="*/ 571695 h 1422966"/>
              <a:gd name="connsiteX95" fmla="*/ 1213870 w 2943862"/>
              <a:gd name="connsiteY95" fmla="*/ 612638 h 1422966"/>
              <a:gd name="connsiteX96" fmla="*/ 1200222 w 2943862"/>
              <a:gd name="connsiteY96" fmla="*/ 653582 h 1422966"/>
              <a:gd name="connsiteX97" fmla="*/ 1159279 w 2943862"/>
              <a:gd name="connsiteY97" fmla="*/ 694525 h 1422966"/>
              <a:gd name="connsiteX98" fmla="*/ 1104688 w 2943862"/>
              <a:gd name="connsiteY98" fmla="*/ 776412 h 1422966"/>
              <a:gd name="connsiteX99" fmla="*/ 1063744 w 2943862"/>
              <a:gd name="connsiteY99" fmla="*/ 817355 h 1422966"/>
              <a:gd name="connsiteX100" fmla="*/ 1036449 w 2943862"/>
              <a:gd name="connsiteY100" fmla="*/ 858298 h 1422966"/>
              <a:gd name="connsiteX101" fmla="*/ 995506 w 2943862"/>
              <a:gd name="connsiteY101" fmla="*/ 912889 h 1422966"/>
              <a:gd name="connsiteX102" fmla="*/ 968210 w 2943862"/>
              <a:gd name="connsiteY102" fmla="*/ 967480 h 1422966"/>
              <a:gd name="connsiteX103" fmla="*/ 899971 w 2943862"/>
              <a:gd name="connsiteY103" fmla="*/ 1063015 h 1422966"/>
              <a:gd name="connsiteX104" fmla="*/ 872676 w 2943862"/>
              <a:gd name="connsiteY104" fmla="*/ 1144901 h 1422966"/>
              <a:gd name="connsiteX105" fmla="*/ 859028 w 2943862"/>
              <a:gd name="connsiteY105" fmla="*/ 1185844 h 1422966"/>
              <a:gd name="connsiteX106" fmla="*/ 831733 w 2943862"/>
              <a:gd name="connsiteY106" fmla="*/ 1226788 h 1422966"/>
              <a:gd name="connsiteX107" fmla="*/ 790789 w 2943862"/>
              <a:gd name="connsiteY107" fmla="*/ 1308674 h 1422966"/>
              <a:gd name="connsiteX108" fmla="*/ 708903 w 2943862"/>
              <a:gd name="connsiteY108" fmla="*/ 1363265 h 1422966"/>
              <a:gd name="connsiteX109" fmla="*/ 722550 w 2943862"/>
              <a:gd name="connsiteY109" fmla="*/ 1158549 h 1422966"/>
              <a:gd name="connsiteX110" fmla="*/ 777141 w 2943862"/>
              <a:gd name="connsiteY110" fmla="*/ 1076662 h 1422966"/>
              <a:gd name="connsiteX111" fmla="*/ 831733 w 2943862"/>
              <a:gd name="connsiteY111" fmla="*/ 953832 h 1422966"/>
              <a:gd name="connsiteX112" fmla="*/ 859028 w 2943862"/>
              <a:gd name="connsiteY112" fmla="*/ 694525 h 1422966"/>
              <a:gd name="connsiteX113" fmla="*/ 886324 w 2943862"/>
              <a:gd name="connsiteY113" fmla="*/ 612638 h 1422966"/>
              <a:gd name="connsiteX114" fmla="*/ 899971 w 2943862"/>
              <a:gd name="connsiteY114" fmla="*/ 558047 h 1422966"/>
              <a:gd name="connsiteX115" fmla="*/ 954562 w 2943862"/>
              <a:gd name="connsiteY115" fmla="*/ 476161 h 1422966"/>
              <a:gd name="connsiteX116" fmla="*/ 968210 w 2943862"/>
              <a:gd name="connsiteY116" fmla="*/ 435218 h 1422966"/>
              <a:gd name="connsiteX117" fmla="*/ 927267 w 2943862"/>
              <a:gd name="connsiteY117" fmla="*/ 448865 h 1422966"/>
              <a:gd name="connsiteX118" fmla="*/ 845380 w 2943862"/>
              <a:gd name="connsiteY118" fmla="*/ 503456 h 1422966"/>
              <a:gd name="connsiteX119" fmla="*/ 790789 w 2943862"/>
              <a:gd name="connsiteY119" fmla="*/ 530752 h 1422966"/>
              <a:gd name="connsiteX120" fmla="*/ 654312 w 2943862"/>
              <a:gd name="connsiteY120" fmla="*/ 598991 h 1422966"/>
              <a:gd name="connsiteX121" fmla="*/ 435947 w 2943862"/>
              <a:gd name="connsiteY121" fmla="*/ 612638 h 1422966"/>
              <a:gd name="connsiteX122" fmla="*/ 395004 w 2943862"/>
              <a:gd name="connsiteY122" fmla="*/ 626286 h 1422966"/>
              <a:gd name="connsiteX123" fmla="*/ 313118 w 2943862"/>
              <a:gd name="connsiteY123" fmla="*/ 680877 h 1422966"/>
              <a:gd name="connsiteX124" fmla="*/ 231231 w 2943862"/>
              <a:gd name="connsiteY124" fmla="*/ 735468 h 1422966"/>
              <a:gd name="connsiteX125" fmla="*/ 149344 w 2943862"/>
              <a:gd name="connsiteY125" fmla="*/ 790059 h 1422966"/>
              <a:gd name="connsiteX126" fmla="*/ 108401 w 2943862"/>
              <a:gd name="connsiteY126" fmla="*/ 803707 h 1422966"/>
              <a:gd name="connsiteX127" fmla="*/ 53810 w 2943862"/>
              <a:gd name="connsiteY127" fmla="*/ 844650 h 1422966"/>
              <a:gd name="connsiteX128" fmla="*/ 12867 w 2943862"/>
              <a:gd name="connsiteY128" fmla="*/ 871946 h 1422966"/>
              <a:gd name="connsiteX129" fmla="*/ 26515 w 2943862"/>
              <a:gd name="connsiteY129" fmla="*/ 831003 h 1422966"/>
              <a:gd name="connsiteX130" fmla="*/ 81106 w 2943862"/>
              <a:gd name="connsiteY130" fmla="*/ 749116 h 1422966"/>
              <a:gd name="connsiteX131" fmla="*/ 122049 w 2943862"/>
              <a:gd name="connsiteY131" fmla="*/ 667229 h 1422966"/>
              <a:gd name="connsiteX132" fmla="*/ 162992 w 2943862"/>
              <a:gd name="connsiteY132" fmla="*/ 626286 h 1422966"/>
              <a:gd name="connsiteX133" fmla="*/ 217583 w 2943862"/>
              <a:gd name="connsiteY133" fmla="*/ 612638 h 1422966"/>
              <a:gd name="connsiteX134" fmla="*/ 340413 w 2943862"/>
              <a:gd name="connsiteY134" fmla="*/ 544400 h 1422966"/>
              <a:gd name="connsiteX135" fmla="*/ 422300 w 2943862"/>
              <a:gd name="connsiteY135" fmla="*/ 503456 h 1422966"/>
              <a:gd name="connsiteX136" fmla="*/ 463243 w 2943862"/>
              <a:gd name="connsiteY136" fmla="*/ 476161 h 1422966"/>
              <a:gd name="connsiteX137" fmla="*/ 504186 w 2943862"/>
              <a:gd name="connsiteY137" fmla="*/ 462513 h 1422966"/>
              <a:gd name="connsiteX138" fmla="*/ 545130 w 2943862"/>
              <a:gd name="connsiteY138" fmla="*/ 435218 h 1422966"/>
              <a:gd name="connsiteX139" fmla="*/ 586073 w 2943862"/>
              <a:gd name="connsiteY139" fmla="*/ 394274 h 1422966"/>
              <a:gd name="connsiteX140" fmla="*/ 667959 w 2943862"/>
              <a:gd name="connsiteY140" fmla="*/ 366979 h 1422966"/>
              <a:gd name="connsiteX141" fmla="*/ 736198 w 2943862"/>
              <a:gd name="connsiteY141" fmla="*/ 339683 h 1422966"/>
              <a:gd name="connsiteX142" fmla="*/ 777141 w 2943862"/>
              <a:gd name="connsiteY142" fmla="*/ 312388 h 1422966"/>
              <a:gd name="connsiteX143" fmla="*/ 818085 w 2943862"/>
              <a:gd name="connsiteY143" fmla="*/ 271444 h 1422966"/>
              <a:gd name="connsiteX144" fmla="*/ 872676 w 2943862"/>
              <a:gd name="connsiteY144" fmla="*/ 257797 h 1422966"/>
              <a:gd name="connsiteX145" fmla="*/ 913619 w 2943862"/>
              <a:gd name="connsiteY145" fmla="*/ 230501 h 1422966"/>
              <a:gd name="connsiteX146" fmla="*/ 954562 w 2943862"/>
              <a:gd name="connsiteY146" fmla="*/ 216853 h 1422966"/>
              <a:gd name="connsiteX147" fmla="*/ 1022801 w 2943862"/>
              <a:gd name="connsiteY147" fmla="*/ 134967 h 1422966"/>
              <a:gd name="connsiteX148" fmla="*/ 1036449 w 2943862"/>
              <a:gd name="connsiteY148" fmla="*/ 94023 h 1422966"/>
              <a:gd name="connsiteX149" fmla="*/ 1063744 w 2943862"/>
              <a:gd name="connsiteY149" fmla="*/ 53080 h 1422966"/>
              <a:gd name="connsiteX150" fmla="*/ 1077392 w 2943862"/>
              <a:gd name="connsiteY150" fmla="*/ 12137 h 1422966"/>
              <a:gd name="connsiteX151" fmla="*/ 1213870 w 2943862"/>
              <a:gd name="connsiteY151" fmla="*/ 12137 h 142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2943862" h="1422966">
                <a:moveTo>
                  <a:pt x="1213870" y="12137"/>
                </a:moveTo>
                <a:cubicBezTo>
                  <a:pt x="1259362" y="14412"/>
                  <a:pt x="1304981" y="20114"/>
                  <a:pt x="1350347" y="25785"/>
                </a:cubicBezTo>
                <a:cubicBezTo>
                  <a:pt x="1377805" y="29217"/>
                  <a:pt x="1405099" y="34005"/>
                  <a:pt x="1432234" y="39432"/>
                </a:cubicBezTo>
                <a:cubicBezTo>
                  <a:pt x="1450627" y="43110"/>
                  <a:pt x="1468213" y="50753"/>
                  <a:pt x="1486825" y="53080"/>
                </a:cubicBezTo>
                <a:cubicBezTo>
                  <a:pt x="1541182" y="59875"/>
                  <a:pt x="1596007" y="62179"/>
                  <a:pt x="1650598" y="66728"/>
                </a:cubicBezTo>
                <a:cubicBezTo>
                  <a:pt x="1689545" y="74517"/>
                  <a:pt x="1734891" y="82462"/>
                  <a:pt x="1773428" y="94023"/>
                </a:cubicBezTo>
                <a:cubicBezTo>
                  <a:pt x="1800987" y="102291"/>
                  <a:pt x="1855315" y="121319"/>
                  <a:pt x="1855315" y="121319"/>
                </a:cubicBezTo>
                <a:cubicBezTo>
                  <a:pt x="1982694" y="116770"/>
                  <a:pt x="2110274" y="99192"/>
                  <a:pt x="2237452" y="107671"/>
                </a:cubicBezTo>
                <a:cubicBezTo>
                  <a:pt x="2253818" y="108762"/>
                  <a:pt x="2260034" y="132904"/>
                  <a:pt x="2264747" y="148615"/>
                </a:cubicBezTo>
                <a:cubicBezTo>
                  <a:pt x="2268215" y="160175"/>
                  <a:pt x="2273685" y="257555"/>
                  <a:pt x="2292043" y="285092"/>
                </a:cubicBezTo>
                <a:cubicBezTo>
                  <a:pt x="2302749" y="301151"/>
                  <a:pt x="2321768" y="310329"/>
                  <a:pt x="2332986" y="326035"/>
                </a:cubicBezTo>
                <a:cubicBezTo>
                  <a:pt x="2344811" y="342590"/>
                  <a:pt x="2349815" y="363180"/>
                  <a:pt x="2360282" y="380626"/>
                </a:cubicBezTo>
                <a:cubicBezTo>
                  <a:pt x="2377160" y="408756"/>
                  <a:pt x="2404499" y="431391"/>
                  <a:pt x="2414873" y="462513"/>
                </a:cubicBezTo>
                <a:cubicBezTo>
                  <a:pt x="2424113" y="490233"/>
                  <a:pt x="2437420" y="536584"/>
                  <a:pt x="2455816" y="558047"/>
                </a:cubicBezTo>
                <a:cubicBezTo>
                  <a:pt x="2470619" y="575317"/>
                  <a:pt x="2491772" y="585947"/>
                  <a:pt x="2510407" y="598991"/>
                </a:cubicBezTo>
                <a:cubicBezTo>
                  <a:pt x="2537282" y="617804"/>
                  <a:pt x="2561172" y="643209"/>
                  <a:pt x="2592294" y="653582"/>
                </a:cubicBezTo>
                <a:cubicBezTo>
                  <a:pt x="2652538" y="673662"/>
                  <a:pt x="2620370" y="660795"/>
                  <a:pt x="2687828" y="694525"/>
                </a:cubicBezTo>
                <a:cubicBezTo>
                  <a:pt x="2760620" y="803710"/>
                  <a:pt x="2665079" y="671775"/>
                  <a:pt x="2756067" y="762764"/>
                </a:cubicBezTo>
                <a:cubicBezTo>
                  <a:pt x="2767665" y="774362"/>
                  <a:pt x="2772861" y="791106"/>
                  <a:pt x="2783362" y="803707"/>
                </a:cubicBezTo>
                <a:cubicBezTo>
                  <a:pt x="2795718" y="818534"/>
                  <a:pt x="2810658" y="831002"/>
                  <a:pt x="2824306" y="844650"/>
                </a:cubicBezTo>
                <a:cubicBezTo>
                  <a:pt x="2833404" y="862847"/>
                  <a:pt x="2843587" y="880541"/>
                  <a:pt x="2851601" y="899241"/>
                </a:cubicBezTo>
                <a:cubicBezTo>
                  <a:pt x="2857268" y="912464"/>
                  <a:pt x="2858815" y="927318"/>
                  <a:pt x="2865249" y="940185"/>
                </a:cubicBezTo>
                <a:cubicBezTo>
                  <a:pt x="2903368" y="1016424"/>
                  <a:pt x="2896366" y="945647"/>
                  <a:pt x="2919840" y="1063015"/>
                </a:cubicBezTo>
                <a:cubicBezTo>
                  <a:pt x="2924389" y="1085761"/>
                  <a:pt x="2943862" y="1110506"/>
                  <a:pt x="2933488" y="1131253"/>
                </a:cubicBezTo>
                <a:cubicBezTo>
                  <a:pt x="2926152" y="1145924"/>
                  <a:pt x="2913528" y="1104981"/>
                  <a:pt x="2906192" y="1090310"/>
                </a:cubicBezTo>
                <a:cubicBezTo>
                  <a:pt x="2883992" y="1045911"/>
                  <a:pt x="2904360" y="1047535"/>
                  <a:pt x="2865249" y="1008423"/>
                </a:cubicBezTo>
                <a:cubicBezTo>
                  <a:pt x="2853651" y="996825"/>
                  <a:pt x="2836565" y="992025"/>
                  <a:pt x="2824306" y="981128"/>
                </a:cubicBezTo>
                <a:cubicBezTo>
                  <a:pt x="2778698" y="940587"/>
                  <a:pt x="2723994" y="865803"/>
                  <a:pt x="2660533" y="844650"/>
                </a:cubicBezTo>
                <a:lnTo>
                  <a:pt x="2578646" y="817355"/>
                </a:lnTo>
                <a:lnTo>
                  <a:pt x="2537703" y="803707"/>
                </a:lnTo>
                <a:cubicBezTo>
                  <a:pt x="2407083" y="673090"/>
                  <a:pt x="2574327" y="828124"/>
                  <a:pt x="2455816" y="749116"/>
                </a:cubicBezTo>
                <a:cubicBezTo>
                  <a:pt x="2353585" y="680962"/>
                  <a:pt x="2471282" y="726977"/>
                  <a:pt x="2373930" y="694525"/>
                </a:cubicBezTo>
                <a:cubicBezTo>
                  <a:pt x="2276385" y="548210"/>
                  <a:pt x="2428297" y="770275"/>
                  <a:pt x="2305691" y="612638"/>
                </a:cubicBezTo>
                <a:cubicBezTo>
                  <a:pt x="2285551" y="586743"/>
                  <a:pt x="2261474" y="561873"/>
                  <a:pt x="2251100" y="530752"/>
                </a:cubicBezTo>
                <a:cubicBezTo>
                  <a:pt x="2246551" y="517104"/>
                  <a:pt x="2244438" y="502385"/>
                  <a:pt x="2237452" y="489809"/>
                </a:cubicBezTo>
                <a:cubicBezTo>
                  <a:pt x="2221520" y="461132"/>
                  <a:pt x="2201058" y="435218"/>
                  <a:pt x="2182861" y="407922"/>
                </a:cubicBezTo>
                <a:lnTo>
                  <a:pt x="2155565" y="366979"/>
                </a:lnTo>
                <a:cubicBezTo>
                  <a:pt x="2151016" y="380627"/>
                  <a:pt x="2141918" y="393536"/>
                  <a:pt x="2141918" y="407922"/>
                </a:cubicBezTo>
                <a:cubicBezTo>
                  <a:pt x="2141918" y="428552"/>
                  <a:pt x="2181271" y="539630"/>
                  <a:pt x="2182861" y="544400"/>
                </a:cubicBezTo>
                <a:cubicBezTo>
                  <a:pt x="2187410" y="558048"/>
                  <a:pt x="2193020" y="571387"/>
                  <a:pt x="2196509" y="585343"/>
                </a:cubicBezTo>
                <a:cubicBezTo>
                  <a:pt x="2215782" y="662438"/>
                  <a:pt x="2206477" y="621541"/>
                  <a:pt x="2223804" y="708173"/>
                </a:cubicBezTo>
                <a:cubicBezTo>
                  <a:pt x="2192654" y="801620"/>
                  <a:pt x="2207791" y="734926"/>
                  <a:pt x="2237452" y="912889"/>
                </a:cubicBezTo>
                <a:lnTo>
                  <a:pt x="2251100" y="994776"/>
                </a:lnTo>
                <a:cubicBezTo>
                  <a:pt x="2246551" y="1081212"/>
                  <a:pt x="2249147" y="1168321"/>
                  <a:pt x="2237452" y="1254083"/>
                </a:cubicBezTo>
                <a:cubicBezTo>
                  <a:pt x="2235236" y="1270335"/>
                  <a:pt x="2216818" y="1280037"/>
                  <a:pt x="2210156" y="1295026"/>
                </a:cubicBezTo>
                <a:cubicBezTo>
                  <a:pt x="2198471" y="1321318"/>
                  <a:pt x="2169994" y="1402648"/>
                  <a:pt x="2182861" y="1376913"/>
                </a:cubicBezTo>
                <a:cubicBezTo>
                  <a:pt x="2216589" y="1309455"/>
                  <a:pt x="2203722" y="1341623"/>
                  <a:pt x="2223804" y="1281379"/>
                </a:cubicBezTo>
                <a:cubicBezTo>
                  <a:pt x="2214706" y="1235886"/>
                  <a:pt x="2207761" y="1189909"/>
                  <a:pt x="2196509" y="1144901"/>
                </a:cubicBezTo>
                <a:cubicBezTo>
                  <a:pt x="2191960" y="1126704"/>
                  <a:pt x="2188014" y="1108345"/>
                  <a:pt x="2182861" y="1090310"/>
                </a:cubicBezTo>
                <a:cubicBezTo>
                  <a:pt x="2178909" y="1076478"/>
                  <a:pt x="2172702" y="1063323"/>
                  <a:pt x="2169213" y="1049367"/>
                </a:cubicBezTo>
                <a:cubicBezTo>
                  <a:pt x="2163587" y="1026863"/>
                  <a:pt x="2159714" y="1003951"/>
                  <a:pt x="2155565" y="981128"/>
                </a:cubicBezTo>
                <a:cubicBezTo>
                  <a:pt x="2149574" y="948176"/>
                  <a:pt x="2145459" y="892676"/>
                  <a:pt x="2128270" y="858298"/>
                </a:cubicBezTo>
                <a:cubicBezTo>
                  <a:pt x="2088550" y="778859"/>
                  <a:pt x="2091419" y="843962"/>
                  <a:pt x="2019088" y="735468"/>
                </a:cubicBezTo>
                <a:cubicBezTo>
                  <a:pt x="2009989" y="721820"/>
                  <a:pt x="1999128" y="709196"/>
                  <a:pt x="1991792" y="694525"/>
                </a:cubicBezTo>
                <a:cubicBezTo>
                  <a:pt x="1985358" y="681658"/>
                  <a:pt x="1987131" y="664816"/>
                  <a:pt x="1978144" y="653582"/>
                </a:cubicBezTo>
                <a:cubicBezTo>
                  <a:pt x="1967897" y="640774"/>
                  <a:pt x="1950849" y="635385"/>
                  <a:pt x="1937201" y="626286"/>
                </a:cubicBezTo>
                <a:cubicBezTo>
                  <a:pt x="1928103" y="662680"/>
                  <a:pt x="1921769" y="699879"/>
                  <a:pt x="1909906" y="735468"/>
                </a:cubicBezTo>
                <a:cubicBezTo>
                  <a:pt x="1905357" y="749116"/>
                  <a:pt x="1903245" y="763836"/>
                  <a:pt x="1896258" y="776412"/>
                </a:cubicBezTo>
                <a:cubicBezTo>
                  <a:pt x="1880326" y="805089"/>
                  <a:pt x="1841667" y="858298"/>
                  <a:pt x="1841667" y="858298"/>
                </a:cubicBezTo>
                <a:cubicBezTo>
                  <a:pt x="1821042" y="940798"/>
                  <a:pt x="1833949" y="895101"/>
                  <a:pt x="1800724" y="994776"/>
                </a:cubicBezTo>
                <a:lnTo>
                  <a:pt x="1787076" y="1035719"/>
                </a:lnTo>
                <a:cubicBezTo>
                  <a:pt x="1782527" y="1085761"/>
                  <a:pt x="1782160" y="1136361"/>
                  <a:pt x="1773428" y="1185844"/>
                </a:cubicBezTo>
                <a:cubicBezTo>
                  <a:pt x="1765433" y="1231147"/>
                  <a:pt x="1748133" y="1273518"/>
                  <a:pt x="1718837" y="1308674"/>
                </a:cubicBezTo>
                <a:cubicBezTo>
                  <a:pt x="1706481" y="1323501"/>
                  <a:pt x="1691542" y="1335970"/>
                  <a:pt x="1677894" y="1349618"/>
                </a:cubicBezTo>
                <a:cubicBezTo>
                  <a:pt x="1673345" y="1367815"/>
                  <a:pt x="1664246" y="1422966"/>
                  <a:pt x="1664246" y="1404209"/>
                </a:cubicBezTo>
                <a:cubicBezTo>
                  <a:pt x="1664246" y="1372041"/>
                  <a:pt x="1675518" y="1340754"/>
                  <a:pt x="1677894" y="1308674"/>
                </a:cubicBezTo>
                <a:cubicBezTo>
                  <a:pt x="1684623" y="1217824"/>
                  <a:pt x="1683649" y="1126475"/>
                  <a:pt x="1691541" y="1035719"/>
                </a:cubicBezTo>
                <a:cubicBezTo>
                  <a:pt x="1695732" y="987518"/>
                  <a:pt x="1715894" y="990119"/>
                  <a:pt x="1746133" y="953832"/>
                </a:cubicBezTo>
                <a:cubicBezTo>
                  <a:pt x="1775528" y="918558"/>
                  <a:pt x="1773398" y="912979"/>
                  <a:pt x="1787076" y="871946"/>
                </a:cubicBezTo>
                <a:cubicBezTo>
                  <a:pt x="1791625" y="844650"/>
                  <a:pt x="1800724" y="817731"/>
                  <a:pt x="1800724" y="790059"/>
                </a:cubicBezTo>
                <a:cubicBezTo>
                  <a:pt x="1800724" y="600972"/>
                  <a:pt x="1807270" y="632275"/>
                  <a:pt x="1773428" y="530752"/>
                </a:cubicBezTo>
                <a:cubicBezTo>
                  <a:pt x="1755231" y="539850"/>
                  <a:pt x="1735392" y="546222"/>
                  <a:pt x="1718837" y="558047"/>
                </a:cubicBezTo>
                <a:cubicBezTo>
                  <a:pt x="1678023" y="587200"/>
                  <a:pt x="1648955" y="642399"/>
                  <a:pt x="1623303" y="680877"/>
                </a:cubicBezTo>
                <a:cubicBezTo>
                  <a:pt x="1614204" y="694525"/>
                  <a:pt x="1607606" y="710222"/>
                  <a:pt x="1596007" y="721821"/>
                </a:cubicBezTo>
                <a:lnTo>
                  <a:pt x="1555064" y="762764"/>
                </a:lnTo>
                <a:cubicBezTo>
                  <a:pt x="1545965" y="790059"/>
                  <a:pt x="1540635" y="818916"/>
                  <a:pt x="1527768" y="844650"/>
                </a:cubicBezTo>
                <a:cubicBezTo>
                  <a:pt x="1493138" y="913912"/>
                  <a:pt x="1511758" y="882313"/>
                  <a:pt x="1473177" y="940185"/>
                </a:cubicBezTo>
                <a:cubicBezTo>
                  <a:pt x="1437078" y="1084589"/>
                  <a:pt x="1486090" y="914546"/>
                  <a:pt x="1432234" y="1035719"/>
                </a:cubicBezTo>
                <a:cubicBezTo>
                  <a:pt x="1420548" y="1062011"/>
                  <a:pt x="1414036" y="1090310"/>
                  <a:pt x="1404938" y="1117606"/>
                </a:cubicBezTo>
                <a:lnTo>
                  <a:pt x="1377643" y="1199492"/>
                </a:lnTo>
                <a:cubicBezTo>
                  <a:pt x="1373094" y="1213140"/>
                  <a:pt x="1371975" y="1228465"/>
                  <a:pt x="1363995" y="1240435"/>
                </a:cubicBezTo>
                <a:cubicBezTo>
                  <a:pt x="1354897" y="1254083"/>
                  <a:pt x="1343362" y="1266390"/>
                  <a:pt x="1336700" y="1281379"/>
                </a:cubicBezTo>
                <a:cubicBezTo>
                  <a:pt x="1288832" y="1389083"/>
                  <a:pt x="1342114" y="1341458"/>
                  <a:pt x="1268461" y="1390561"/>
                </a:cubicBezTo>
                <a:cubicBezTo>
                  <a:pt x="1254813" y="1386012"/>
                  <a:pt x="1232861" y="1390270"/>
                  <a:pt x="1227518" y="1376913"/>
                </a:cubicBezTo>
                <a:cubicBezTo>
                  <a:pt x="1220552" y="1359498"/>
                  <a:pt x="1238081" y="1340824"/>
                  <a:pt x="1241165" y="1322322"/>
                </a:cubicBezTo>
                <a:cubicBezTo>
                  <a:pt x="1247195" y="1286144"/>
                  <a:pt x="1247128" y="1249003"/>
                  <a:pt x="1254813" y="1213140"/>
                </a:cubicBezTo>
                <a:cubicBezTo>
                  <a:pt x="1260842" y="1185006"/>
                  <a:pt x="1273011" y="1158549"/>
                  <a:pt x="1282109" y="1131253"/>
                </a:cubicBezTo>
                <a:lnTo>
                  <a:pt x="1309404" y="1049367"/>
                </a:lnTo>
                <a:cubicBezTo>
                  <a:pt x="1313953" y="1035719"/>
                  <a:pt x="1320231" y="1022530"/>
                  <a:pt x="1323052" y="1008423"/>
                </a:cubicBezTo>
                <a:lnTo>
                  <a:pt x="1336700" y="940185"/>
                </a:lnTo>
                <a:cubicBezTo>
                  <a:pt x="1332151" y="881045"/>
                  <a:pt x="1330409" y="821621"/>
                  <a:pt x="1323052" y="762764"/>
                </a:cubicBezTo>
                <a:cubicBezTo>
                  <a:pt x="1321268" y="748489"/>
                  <a:pt x="1313356" y="735653"/>
                  <a:pt x="1309404" y="721821"/>
                </a:cubicBezTo>
                <a:cubicBezTo>
                  <a:pt x="1304251" y="703785"/>
                  <a:pt x="1299435" y="685622"/>
                  <a:pt x="1295756" y="667229"/>
                </a:cubicBezTo>
                <a:cubicBezTo>
                  <a:pt x="1290329" y="640095"/>
                  <a:pt x="1295838" y="609369"/>
                  <a:pt x="1282109" y="585343"/>
                </a:cubicBezTo>
                <a:cubicBezTo>
                  <a:pt x="1274971" y="572852"/>
                  <a:pt x="1254813" y="576244"/>
                  <a:pt x="1241165" y="571695"/>
                </a:cubicBezTo>
                <a:cubicBezTo>
                  <a:pt x="1232067" y="585343"/>
                  <a:pt x="1221205" y="597967"/>
                  <a:pt x="1213870" y="612638"/>
                </a:cubicBezTo>
                <a:cubicBezTo>
                  <a:pt x="1207436" y="625505"/>
                  <a:pt x="1208202" y="641612"/>
                  <a:pt x="1200222" y="653582"/>
                </a:cubicBezTo>
                <a:cubicBezTo>
                  <a:pt x="1189516" y="669641"/>
                  <a:pt x="1171128" y="679290"/>
                  <a:pt x="1159279" y="694525"/>
                </a:cubicBezTo>
                <a:cubicBezTo>
                  <a:pt x="1139139" y="720420"/>
                  <a:pt x="1127885" y="753215"/>
                  <a:pt x="1104688" y="776412"/>
                </a:cubicBezTo>
                <a:cubicBezTo>
                  <a:pt x="1091040" y="790060"/>
                  <a:pt x="1076100" y="802528"/>
                  <a:pt x="1063744" y="817355"/>
                </a:cubicBezTo>
                <a:cubicBezTo>
                  <a:pt x="1053243" y="829956"/>
                  <a:pt x="1045983" y="844951"/>
                  <a:pt x="1036449" y="858298"/>
                </a:cubicBezTo>
                <a:cubicBezTo>
                  <a:pt x="1023228" y="876807"/>
                  <a:pt x="1007561" y="893600"/>
                  <a:pt x="995506" y="912889"/>
                </a:cubicBezTo>
                <a:cubicBezTo>
                  <a:pt x="984723" y="930141"/>
                  <a:pt x="978304" y="949816"/>
                  <a:pt x="968210" y="967480"/>
                </a:cubicBezTo>
                <a:cubicBezTo>
                  <a:pt x="952243" y="995422"/>
                  <a:pt x="917549" y="1039578"/>
                  <a:pt x="899971" y="1063015"/>
                </a:cubicBezTo>
                <a:lnTo>
                  <a:pt x="872676" y="1144901"/>
                </a:lnTo>
                <a:cubicBezTo>
                  <a:pt x="868127" y="1158549"/>
                  <a:pt x="867008" y="1173874"/>
                  <a:pt x="859028" y="1185844"/>
                </a:cubicBezTo>
                <a:cubicBezTo>
                  <a:pt x="849930" y="1199492"/>
                  <a:pt x="839068" y="1212117"/>
                  <a:pt x="831733" y="1226788"/>
                </a:cubicBezTo>
                <a:cubicBezTo>
                  <a:pt x="813345" y="1263565"/>
                  <a:pt x="825556" y="1278253"/>
                  <a:pt x="790789" y="1308674"/>
                </a:cubicBezTo>
                <a:cubicBezTo>
                  <a:pt x="766101" y="1330276"/>
                  <a:pt x="708903" y="1363265"/>
                  <a:pt x="708903" y="1363265"/>
                </a:cubicBezTo>
                <a:cubicBezTo>
                  <a:pt x="713452" y="1295026"/>
                  <a:pt x="706710" y="1225079"/>
                  <a:pt x="722550" y="1158549"/>
                </a:cubicBezTo>
                <a:cubicBezTo>
                  <a:pt x="730148" y="1126636"/>
                  <a:pt x="766767" y="1107784"/>
                  <a:pt x="777141" y="1076662"/>
                </a:cubicBezTo>
                <a:cubicBezTo>
                  <a:pt x="809624" y="979215"/>
                  <a:pt x="788477" y="1018716"/>
                  <a:pt x="831733" y="953832"/>
                </a:cubicBezTo>
                <a:cubicBezTo>
                  <a:pt x="835380" y="910068"/>
                  <a:pt x="845074" y="754993"/>
                  <a:pt x="859028" y="694525"/>
                </a:cubicBezTo>
                <a:cubicBezTo>
                  <a:pt x="865498" y="666490"/>
                  <a:pt x="879346" y="640551"/>
                  <a:pt x="886324" y="612638"/>
                </a:cubicBezTo>
                <a:cubicBezTo>
                  <a:pt x="890873" y="594441"/>
                  <a:pt x="891583" y="574824"/>
                  <a:pt x="899971" y="558047"/>
                </a:cubicBezTo>
                <a:cubicBezTo>
                  <a:pt x="914642" y="528705"/>
                  <a:pt x="944188" y="507282"/>
                  <a:pt x="954562" y="476161"/>
                </a:cubicBezTo>
                <a:cubicBezTo>
                  <a:pt x="959111" y="462513"/>
                  <a:pt x="978382" y="445391"/>
                  <a:pt x="968210" y="435218"/>
                </a:cubicBezTo>
                <a:cubicBezTo>
                  <a:pt x="958038" y="425045"/>
                  <a:pt x="940915" y="444316"/>
                  <a:pt x="927267" y="448865"/>
                </a:cubicBezTo>
                <a:cubicBezTo>
                  <a:pt x="899971" y="467062"/>
                  <a:pt x="874722" y="488785"/>
                  <a:pt x="845380" y="503456"/>
                </a:cubicBezTo>
                <a:cubicBezTo>
                  <a:pt x="827183" y="512555"/>
                  <a:pt x="808235" y="520285"/>
                  <a:pt x="790789" y="530752"/>
                </a:cubicBezTo>
                <a:cubicBezTo>
                  <a:pt x="725640" y="569842"/>
                  <a:pt x="722235" y="592199"/>
                  <a:pt x="654312" y="598991"/>
                </a:cubicBezTo>
                <a:cubicBezTo>
                  <a:pt x="581744" y="606248"/>
                  <a:pt x="508735" y="608089"/>
                  <a:pt x="435947" y="612638"/>
                </a:cubicBezTo>
                <a:cubicBezTo>
                  <a:pt x="422299" y="617187"/>
                  <a:pt x="407580" y="619300"/>
                  <a:pt x="395004" y="626286"/>
                </a:cubicBezTo>
                <a:cubicBezTo>
                  <a:pt x="366327" y="642218"/>
                  <a:pt x="340413" y="662680"/>
                  <a:pt x="313118" y="680877"/>
                </a:cubicBezTo>
                <a:lnTo>
                  <a:pt x="231231" y="735468"/>
                </a:lnTo>
                <a:lnTo>
                  <a:pt x="149344" y="790059"/>
                </a:lnTo>
                <a:lnTo>
                  <a:pt x="108401" y="803707"/>
                </a:lnTo>
                <a:cubicBezTo>
                  <a:pt x="90204" y="817355"/>
                  <a:pt x="72319" y="831429"/>
                  <a:pt x="53810" y="844650"/>
                </a:cubicBezTo>
                <a:cubicBezTo>
                  <a:pt x="40463" y="854184"/>
                  <a:pt x="27538" y="879281"/>
                  <a:pt x="12867" y="871946"/>
                </a:cubicBezTo>
                <a:cubicBezTo>
                  <a:pt x="0" y="865513"/>
                  <a:pt x="19529" y="843579"/>
                  <a:pt x="26515" y="831003"/>
                </a:cubicBezTo>
                <a:cubicBezTo>
                  <a:pt x="42447" y="802326"/>
                  <a:pt x="81106" y="749116"/>
                  <a:pt x="81106" y="749116"/>
                </a:cubicBezTo>
                <a:cubicBezTo>
                  <a:pt x="94784" y="708080"/>
                  <a:pt x="92652" y="702506"/>
                  <a:pt x="122049" y="667229"/>
                </a:cubicBezTo>
                <a:cubicBezTo>
                  <a:pt x="134405" y="652402"/>
                  <a:pt x="146234" y="635862"/>
                  <a:pt x="162992" y="626286"/>
                </a:cubicBezTo>
                <a:cubicBezTo>
                  <a:pt x="179278" y="616980"/>
                  <a:pt x="199386" y="617187"/>
                  <a:pt x="217583" y="612638"/>
                </a:cubicBezTo>
                <a:cubicBezTo>
                  <a:pt x="311440" y="550067"/>
                  <a:pt x="268348" y="568420"/>
                  <a:pt x="340413" y="544400"/>
                </a:cubicBezTo>
                <a:cubicBezTo>
                  <a:pt x="457739" y="466181"/>
                  <a:pt x="309300" y="559955"/>
                  <a:pt x="422300" y="503456"/>
                </a:cubicBezTo>
                <a:cubicBezTo>
                  <a:pt x="436971" y="496121"/>
                  <a:pt x="448572" y="483496"/>
                  <a:pt x="463243" y="476161"/>
                </a:cubicBezTo>
                <a:cubicBezTo>
                  <a:pt x="476110" y="469727"/>
                  <a:pt x="491319" y="468947"/>
                  <a:pt x="504186" y="462513"/>
                </a:cubicBezTo>
                <a:cubicBezTo>
                  <a:pt x="518857" y="455178"/>
                  <a:pt x="532529" y="445719"/>
                  <a:pt x="545130" y="435218"/>
                </a:cubicBezTo>
                <a:cubicBezTo>
                  <a:pt x="559957" y="422862"/>
                  <a:pt x="569201" y="403647"/>
                  <a:pt x="586073" y="394274"/>
                </a:cubicBezTo>
                <a:cubicBezTo>
                  <a:pt x="611224" y="380301"/>
                  <a:pt x="641245" y="377665"/>
                  <a:pt x="667959" y="366979"/>
                </a:cubicBezTo>
                <a:cubicBezTo>
                  <a:pt x="690705" y="357880"/>
                  <a:pt x="714286" y="350639"/>
                  <a:pt x="736198" y="339683"/>
                </a:cubicBezTo>
                <a:cubicBezTo>
                  <a:pt x="750869" y="332348"/>
                  <a:pt x="764540" y="322889"/>
                  <a:pt x="777141" y="312388"/>
                </a:cubicBezTo>
                <a:cubicBezTo>
                  <a:pt x="791969" y="300032"/>
                  <a:pt x="801327" y="281020"/>
                  <a:pt x="818085" y="271444"/>
                </a:cubicBezTo>
                <a:cubicBezTo>
                  <a:pt x="834371" y="262138"/>
                  <a:pt x="854479" y="262346"/>
                  <a:pt x="872676" y="257797"/>
                </a:cubicBezTo>
                <a:cubicBezTo>
                  <a:pt x="886324" y="248698"/>
                  <a:pt x="898948" y="237837"/>
                  <a:pt x="913619" y="230501"/>
                </a:cubicBezTo>
                <a:cubicBezTo>
                  <a:pt x="926486" y="224067"/>
                  <a:pt x="942592" y="224833"/>
                  <a:pt x="954562" y="216853"/>
                </a:cubicBezTo>
                <a:cubicBezTo>
                  <a:pt x="977201" y="201760"/>
                  <a:pt x="1010212" y="160145"/>
                  <a:pt x="1022801" y="134967"/>
                </a:cubicBezTo>
                <a:cubicBezTo>
                  <a:pt x="1029235" y="122100"/>
                  <a:pt x="1030015" y="106890"/>
                  <a:pt x="1036449" y="94023"/>
                </a:cubicBezTo>
                <a:cubicBezTo>
                  <a:pt x="1043784" y="79352"/>
                  <a:pt x="1056409" y="67751"/>
                  <a:pt x="1063744" y="53080"/>
                </a:cubicBezTo>
                <a:cubicBezTo>
                  <a:pt x="1070178" y="40213"/>
                  <a:pt x="1063436" y="15626"/>
                  <a:pt x="1077392" y="12137"/>
                </a:cubicBezTo>
                <a:cubicBezTo>
                  <a:pt x="1125940" y="0"/>
                  <a:pt x="1168378" y="9862"/>
                  <a:pt x="1213870" y="121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5292725" y="404813"/>
            <a:ext cx="1924050" cy="1870075"/>
          </a:xfrm>
          <a:custGeom>
            <a:avLst/>
            <a:gdLst>
              <a:gd name="connsiteX0" fmla="*/ 968991 w 1924335"/>
              <a:gd name="connsiteY0" fmla="*/ 627797 h 1869743"/>
              <a:gd name="connsiteX1" fmla="*/ 928048 w 1924335"/>
              <a:gd name="connsiteY1" fmla="*/ 504967 h 1869743"/>
              <a:gd name="connsiteX2" fmla="*/ 914400 w 1924335"/>
              <a:gd name="connsiteY2" fmla="*/ 464024 h 1869743"/>
              <a:gd name="connsiteX3" fmla="*/ 900752 w 1924335"/>
              <a:gd name="connsiteY3" fmla="*/ 423081 h 1869743"/>
              <a:gd name="connsiteX4" fmla="*/ 914400 w 1924335"/>
              <a:gd name="connsiteY4" fmla="*/ 272955 h 1869743"/>
              <a:gd name="connsiteX5" fmla="*/ 928048 w 1924335"/>
              <a:gd name="connsiteY5" fmla="*/ 232012 h 1869743"/>
              <a:gd name="connsiteX6" fmla="*/ 1009935 w 1924335"/>
              <a:gd name="connsiteY6" fmla="*/ 150125 h 1869743"/>
              <a:gd name="connsiteX7" fmla="*/ 1050878 w 1924335"/>
              <a:gd name="connsiteY7" fmla="*/ 136478 h 1869743"/>
              <a:gd name="connsiteX8" fmla="*/ 1132764 w 1924335"/>
              <a:gd name="connsiteY8" fmla="*/ 81887 h 1869743"/>
              <a:gd name="connsiteX9" fmla="*/ 1255594 w 1924335"/>
              <a:gd name="connsiteY9" fmla="*/ 40943 h 1869743"/>
              <a:gd name="connsiteX10" fmla="*/ 1337481 w 1924335"/>
              <a:gd name="connsiteY10" fmla="*/ 13648 h 1869743"/>
              <a:gd name="connsiteX11" fmla="*/ 1378424 w 1924335"/>
              <a:gd name="connsiteY11" fmla="*/ 0 h 1869743"/>
              <a:gd name="connsiteX12" fmla="*/ 1514902 w 1924335"/>
              <a:gd name="connsiteY12" fmla="*/ 13648 h 1869743"/>
              <a:gd name="connsiteX13" fmla="*/ 1555845 w 1924335"/>
              <a:gd name="connsiteY13" fmla="*/ 27296 h 1869743"/>
              <a:gd name="connsiteX14" fmla="*/ 1596788 w 1924335"/>
              <a:gd name="connsiteY14" fmla="*/ 68239 h 1869743"/>
              <a:gd name="connsiteX15" fmla="*/ 1719618 w 1924335"/>
              <a:gd name="connsiteY15" fmla="*/ 163773 h 1869743"/>
              <a:gd name="connsiteX16" fmla="*/ 1774209 w 1924335"/>
              <a:gd name="connsiteY16" fmla="*/ 245660 h 1869743"/>
              <a:gd name="connsiteX17" fmla="*/ 1801505 w 1924335"/>
              <a:gd name="connsiteY17" fmla="*/ 327546 h 1869743"/>
              <a:gd name="connsiteX18" fmla="*/ 1815152 w 1924335"/>
              <a:gd name="connsiteY18" fmla="*/ 382137 h 1869743"/>
              <a:gd name="connsiteX19" fmla="*/ 1842448 w 1924335"/>
              <a:gd name="connsiteY19" fmla="*/ 464024 h 1869743"/>
              <a:gd name="connsiteX20" fmla="*/ 1828800 w 1924335"/>
              <a:gd name="connsiteY20" fmla="*/ 641445 h 1869743"/>
              <a:gd name="connsiteX21" fmla="*/ 1815152 w 1924335"/>
              <a:gd name="connsiteY21" fmla="*/ 682388 h 1869743"/>
              <a:gd name="connsiteX22" fmla="*/ 1774209 w 1924335"/>
              <a:gd name="connsiteY22" fmla="*/ 709684 h 1869743"/>
              <a:gd name="connsiteX23" fmla="*/ 1705970 w 1924335"/>
              <a:gd name="connsiteY23" fmla="*/ 791570 h 1869743"/>
              <a:gd name="connsiteX24" fmla="*/ 1624084 w 1924335"/>
              <a:gd name="connsiteY24" fmla="*/ 846161 h 1869743"/>
              <a:gd name="connsiteX25" fmla="*/ 1583141 w 1924335"/>
              <a:gd name="connsiteY25" fmla="*/ 887105 h 1869743"/>
              <a:gd name="connsiteX26" fmla="*/ 1501254 w 1924335"/>
              <a:gd name="connsiteY26" fmla="*/ 914400 h 1869743"/>
              <a:gd name="connsiteX27" fmla="*/ 1460311 w 1924335"/>
              <a:gd name="connsiteY27" fmla="*/ 928048 h 1869743"/>
              <a:gd name="connsiteX28" fmla="*/ 1419367 w 1924335"/>
              <a:gd name="connsiteY28" fmla="*/ 955343 h 1869743"/>
              <a:gd name="connsiteX29" fmla="*/ 1323833 w 1924335"/>
              <a:gd name="connsiteY29" fmla="*/ 968991 h 1869743"/>
              <a:gd name="connsiteX30" fmla="*/ 1542197 w 1924335"/>
              <a:gd name="connsiteY30" fmla="*/ 1009934 h 1869743"/>
              <a:gd name="connsiteX31" fmla="*/ 1583141 w 1924335"/>
              <a:gd name="connsiteY31" fmla="*/ 1023582 h 1869743"/>
              <a:gd name="connsiteX32" fmla="*/ 1624084 w 1924335"/>
              <a:gd name="connsiteY32" fmla="*/ 1037230 h 1869743"/>
              <a:gd name="connsiteX33" fmla="*/ 1760561 w 1924335"/>
              <a:gd name="connsiteY33" fmla="*/ 1132764 h 1869743"/>
              <a:gd name="connsiteX34" fmla="*/ 1801505 w 1924335"/>
              <a:gd name="connsiteY34" fmla="*/ 1160060 h 1869743"/>
              <a:gd name="connsiteX35" fmla="*/ 1856096 w 1924335"/>
              <a:gd name="connsiteY35" fmla="*/ 1241946 h 1869743"/>
              <a:gd name="connsiteX36" fmla="*/ 1883391 w 1924335"/>
              <a:gd name="connsiteY36" fmla="*/ 1323833 h 1869743"/>
              <a:gd name="connsiteX37" fmla="*/ 1897039 w 1924335"/>
              <a:gd name="connsiteY37" fmla="*/ 1364776 h 1869743"/>
              <a:gd name="connsiteX38" fmla="*/ 1924335 w 1924335"/>
              <a:gd name="connsiteY38" fmla="*/ 1405719 h 1869743"/>
              <a:gd name="connsiteX39" fmla="*/ 1910687 w 1924335"/>
              <a:gd name="connsiteY39" fmla="*/ 1637731 h 1869743"/>
              <a:gd name="connsiteX40" fmla="*/ 1869743 w 1924335"/>
              <a:gd name="connsiteY40" fmla="*/ 1719618 h 1869743"/>
              <a:gd name="connsiteX41" fmla="*/ 1828800 w 1924335"/>
              <a:gd name="connsiteY41" fmla="*/ 1760561 h 1869743"/>
              <a:gd name="connsiteX42" fmla="*/ 1705970 w 1924335"/>
              <a:gd name="connsiteY42" fmla="*/ 1828800 h 1869743"/>
              <a:gd name="connsiteX43" fmla="*/ 1610436 w 1924335"/>
              <a:gd name="connsiteY43" fmla="*/ 1842448 h 1869743"/>
              <a:gd name="connsiteX44" fmla="*/ 1501254 w 1924335"/>
              <a:gd name="connsiteY44" fmla="*/ 1869743 h 1869743"/>
              <a:gd name="connsiteX45" fmla="*/ 1323833 w 1924335"/>
              <a:gd name="connsiteY45" fmla="*/ 1856096 h 1869743"/>
              <a:gd name="connsiteX46" fmla="*/ 1282890 w 1924335"/>
              <a:gd name="connsiteY46" fmla="*/ 1828800 h 1869743"/>
              <a:gd name="connsiteX47" fmla="*/ 1241946 w 1924335"/>
              <a:gd name="connsiteY47" fmla="*/ 1815152 h 1869743"/>
              <a:gd name="connsiteX48" fmla="*/ 1201003 w 1924335"/>
              <a:gd name="connsiteY48" fmla="*/ 1774209 h 1869743"/>
              <a:gd name="connsiteX49" fmla="*/ 1160060 w 1924335"/>
              <a:gd name="connsiteY49" fmla="*/ 1746913 h 1869743"/>
              <a:gd name="connsiteX50" fmla="*/ 1078173 w 1924335"/>
              <a:gd name="connsiteY50" fmla="*/ 1583140 h 1869743"/>
              <a:gd name="connsiteX51" fmla="*/ 1064526 w 1924335"/>
              <a:gd name="connsiteY51" fmla="*/ 1542197 h 1869743"/>
              <a:gd name="connsiteX52" fmla="*/ 1050878 w 1924335"/>
              <a:gd name="connsiteY52" fmla="*/ 1501254 h 1869743"/>
              <a:gd name="connsiteX53" fmla="*/ 1037230 w 1924335"/>
              <a:gd name="connsiteY53" fmla="*/ 1378424 h 1869743"/>
              <a:gd name="connsiteX54" fmla="*/ 1023582 w 1924335"/>
              <a:gd name="connsiteY54" fmla="*/ 1310185 h 1869743"/>
              <a:gd name="connsiteX55" fmla="*/ 1009935 w 1924335"/>
              <a:gd name="connsiteY55" fmla="*/ 1473958 h 1869743"/>
              <a:gd name="connsiteX56" fmla="*/ 968991 w 1924335"/>
              <a:gd name="connsiteY56" fmla="*/ 1624084 h 1869743"/>
              <a:gd name="connsiteX57" fmla="*/ 941696 w 1924335"/>
              <a:gd name="connsiteY57" fmla="*/ 1678675 h 1869743"/>
              <a:gd name="connsiteX58" fmla="*/ 859809 w 1924335"/>
              <a:gd name="connsiteY58" fmla="*/ 1719618 h 1869743"/>
              <a:gd name="connsiteX59" fmla="*/ 736979 w 1924335"/>
              <a:gd name="connsiteY59" fmla="*/ 1746913 h 1869743"/>
              <a:gd name="connsiteX60" fmla="*/ 354842 w 1924335"/>
              <a:gd name="connsiteY60" fmla="*/ 1733266 h 1869743"/>
              <a:gd name="connsiteX61" fmla="*/ 272955 w 1924335"/>
              <a:gd name="connsiteY61" fmla="*/ 1705970 h 1869743"/>
              <a:gd name="connsiteX62" fmla="*/ 204717 w 1924335"/>
              <a:gd name="connsiteY62" fmla="*/ 1624084 h 1869743"/>
              <a:gd name="connsiteX63" fmla="*/ 136478 w 1924335"/>
              <a:gd name="connsiteY63" fmla="*/ 1555845 h 1869743"/>
              <a:gd name="connsiteX64" fmla="*/ 95535 w 1924335"/>
              <a:gd name="connsiteY64" fmla="*/ 1433015 h 1869743"/>
              <a:gd name="connsiteX65" fmla="*/ 81887 w 1924335"/>
              <a:gd name="connsiteY65" fmla="*/ 1392072 h 1869743"/>
              <a:gd name="connsiteX66" fmla="*/ 95535 w 1924335"/>
              <a:gd name="connsiteY66" fmla="*/ 1187355 h 1869743"/>
              <a:gd name="connsiteX67" fmla="*/ 191069 w 1924335"/>
              <a:gd name="connsiteY67" fmla="*/ 1078173 h 1869743"/>
              <a:gd name="connsiteX68" fmla="*/ 232012 w 1924335"/>
              <a:gd name="connsiteY68" fmla="*/ 1064525 h 1869743"/>
              <a:gd name="connsiteX69" fmla="*/ 272955 w 1924335"/>
              <a:gd name="connsiteY69" fmla="*/ 1037230 h 1869743"/>
              <a:gd name="connsiteX70" fmla="*/ 354842 w 1924335"/>
              <a:gd name="connsiteY70" fmla="*/ 1009934 h 1869743"/>
              <a:gd name="connsiteX71" fmla="*/ 395785 w 1924335"/>
              <a:gd name="connsiteY71" fmla="*/ 996287 h 1869743"/>
              <a:gd name="connsiteX72" fmla="*/ 545911 w 1924335"/>
              <a:gd name="connsiteY72" fmla="*/ 955343 h 1869743"/>
              <a:gd name="connsiteX73" fmla="*/ 641445 w 1924335"/>
              <a:gd name="connsiteY73" fmla="*/ 941696 h 1869743"/>
              <a:gd name="connsiteX74" fmla="*/ 477672 w 1924335"/>
              <a:gd name="connsiteY74" fmla="*/ 914400 h 1869743"/>
              <a:gd name="connsiteX75" fmla="*/ 395785 w 1924335"/>
              <a:gd name="connsiteY75" fmla="*/ 887105 h 1869743"/>
              <a:gd name="connsiteX76" fmla="*/ 286603 w 1924335"/>
              <a:gd name="connsiteY76" fmla="*/ 859809 h 1869743"/>
              <a:gd name="connsiteX77" fmla="*/ 204717 w 1924335"/>
              <a:gd name="connsiteY77" fmla="*/ 805218 h 1869743"/>
              <a:gd name="connsiteX78" fmla="*/ 163773 w 1924335"/>
              <a:gd name="connsiteY78" fmla="*/ 777922 h 1869743"/>
              <a:gd name="connsiteX79" fmla="*/ 122830 w 1924335"/>
              <a:gd name="connsiteY79" fmla="*/ 764275 h 1869743"/>
              <a:gd name="connsiteX80" fmla="*/ 81887 w 1924335"/>
              <a:gd name="connsiteY80" fmla="*/ 736979 h 1869743"/>
              <a:gd name="connsiteX81" fmla="*/ 54591 w 1924335"/>
              <a:gd name="connsiteY81" fmla="*/ 682388 h 1869743"/>
              <a:gd name="connsiteX82" fmla="*/ 27296 w 1924335"/>
              <a:gd name="connsiteY82" fmla="*/ 641445 h 1869743"/>
              <a:gd name="connsiteX83" fmla="*/ 13648 w 1924335"/>
              <a:gd name="connsiteY83" fmla="*/ 586854 h 1869743"/>
              <a:gd name="connsiteX84" fmla="*/ 0 w 1924335"/>
              <a:gd name="connsiteY84" fmla="*/ 545911 h 1869743"/>
              <a:gd name="connsiteX85" fmla="*/ 13648 w 1924335"/>
              <a:gd name="connsiteY85" fmla="*/ 313899 h 1869743"/>
              <a:gd name="connsiteX86" fmla="*/ 40943 w 1924335"/>
              <a:gd name="connsiteY86" fmla="*/ 232012 h 1869743"/>
              <a:gd name="connsiteX87" fmla="*/ 163773 w 1924335"/>
              <a:gd name="connsiteY87" fmla="*/ 109182 h 1869743"/>
              <a:gd name="connsiteX88" fmla="*/ 204717 w 1924335"/>
              <a:gd name="connsiteY88" fmla="*/ 68239 h 1869743"/>
              <a:gd name="connsiteX89" fmla="*/ 286603 w 1924335"/>
              <a:gd name="connsiteY89" fmla="*/ 40943 h 1869743"/>
              <a:gd name="connsiteX90" fmla="*/ 532263 w 1924335"/>
              <a:gd name="connsiteY90" fmla="*/ 54591 h 1869743"/>
              <a:gd name="connsiteX91" fmla="*/ 586854 w 1924335"/>
              <a:gd name="connsiteY91" fmla="*/ 68239 h 1869743"/>
              <a:gd name="connsiteX92" fmla="*/ 682388 w 1924335"/>
              <a:gd name="connsiteY92" fmla="*/ 81887 h 1869743"/>
              <a:gd name="connsiteX93" fmla="*/ 764275 w 1924335"/>
              <a:gd name="connsiteY93" fmla="*/ 109182 h 1869743"/>
              <a:gd name="connsiteX94" fmla="*/ 846161 w 1924335"/>
              <a:gd name="connsiteY94" fmla="*/ 163773 h 1869743"/>
              <a:gd name="connsiteX95" fmla="*/ 859809 w 1924335"/>
              <a:gd name="connsiteY95" fmla="*/ 204716 h 1869743"/>
              <a:gd name="connsiteX96" fmla="*/ 887105 w 1924335"/>
              <a:gd name="connsiteY96" fmla="*/ 272955 h 18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924335" h="1869743">
                <a:moveTo>
                  <a:pt x="968991" y="627797"/>
                </a:moveTo>
                <a:lnTo>
                  <a:pt x="928048" y="504967"/>
                </a:lnTo>
                <a:lnTo>
                  <a:pt x="914400" y="464024"/>
                </a:lnTo>
                <a:lnTo>
                  <a:pt x="900752" y="423081"/>
                </a:lnTo>
                <a:cubicBezTo>
                  <a:pt x="905301" y="373039"/>
                  <a:pt x="907294" y="322698"/>
                  <a:pt x="914400" y="272955"/>
                </a:cubicBezTo>
                <a:cubicBezTo>
                  <a:pt x="916435" y="258714"/>
                  <a:pt x="919216" y="243368"/>
                  <a:pt x="928048" y="232012"/>
                </a:cubicBezTo>
                <a:cubicBezTo>
                  <a:pt x="951747" y="201542"/>
                  <a:pt x="973314" y="162331"/>
                  <a:pt x="1009935" y="150125"/>
                </a:cubicBezTo>
                <a:lnTo>
                  <a:pt x="1050878" y="136478"/>
                </a:lnTo>
                <a:cubicBezTo>
                  <a:pt x="1078173" y="118281"/>
                  <a:pt x="1101643" y="92261"/>
                  <a:pt x="1132764" y="81887"/>
                </a:cubicBezTo>
                <a:lnTo>
                  <a:pt x="1255594" y="40943"/>
                </a:lnTo>
                <a:lnTo>
                  <a:pt x="1337481" y="13648"/>
                </a:lnTo>
                <a:lnTo>
                  <a:pt x="1378424" y="0"/>
                </a:lnTo>
                <a:cubicBezTo>
                  <a:pt x="1423917" y="4549"/>
                  <a:pt x="1469714" y="6696"/>
                  <a:pt x="1514902" y="13648"/>
                </a:cubicBezTo>
                <a:cubicBezTo>
                  <a:pt x="1529121" y="15836"/>
                  <a:pt x="1543875" y="19316"/>
                  <a:pt x="1555845" y="27296"/>
                </a:cubicBezTo>
                <a:cubicBezTo>
                  <a:pt x="1571904" y="38002"/>
                  <a:pt x="1581553" y="56390"/>
                  <a:pt x="1596788" y="68239"/>
                </a:cubicBezTo>
                <a:cubicBezTo>
                  <a:pt x="1654837" y="113388"/>
                  <a:pt x="1678951" y="111487"/>
                  <a:pt x="1719618" y="163773"/>
                </a:cubicBezTo>
                <a:cubicBezTo>
                  <a:pt x="1739758" y="189668"/>
                  <a:pt x="1763835" y="214538"/>
                  <a:pt x="1774209" y="245660"/>
                </a:cubicBezTo>
                <a:cubicBezTo>
                  <a:pt x="1783308" y="272955"/>
                  <a:pt x="1794527" y="299633"/>
                  <a:pt x="1801505" y="327546"/>
                </a:cubicBezTo>
                <a:cubicBezTo>
                  <a:pt x="1806054" y="345743"/>
                  <a:pt x="1809762" y="364171"/>
                  <a:pt x="1815152" y="382137"/>
                </a:cubicBezTo>
                <a:cubicBezTo>
                  <a:pt x="1823420" y="409696"/>
                  <a:pt x="1842448" y="464024"/>
                  <a:pt x="1842448" y="464024"/>
                </a:cubicBezTo>
                <a:cubicBezTo>
                  <a:pt x="1837899" y="523164"/>
                  <a:pt x="1836157" y="582588"/>
                  <a:pt x="1828800" y="641445"/>
                </a:cubicBezTo>
                <a:cubicBezTo>
                  <a:pt x="1827016" y="655720"/>
                  <a:pt x="1824139" y="671154"/>
                  <a:pt x="1815152" y="682388"/>
                </a:cubicBezTo>
                <a:cubicBezTo>
                  <a:pt x="1804905" y="695196"/>
                  <a:pt x="1787857" y="700585"/>
                  <a:pt x="1774209" y="709684"/>
                </a:cubicBezTo>
                <a:cubicBezTo>
                  <a:pt x="1749945" y="746080"/>
                  <a:pt x="1742348" y="763277"/>
                  <a:pt x="1705970" y="791570"/>
                </a:cubicBezTo>
                <a:cubicBezTo>
                  <a:pt x="1680075" y="811710"/>
                  <a:pt x="1647280" y="822964"/>
                  <a:pt x="1624084" y="846161"/>
                </a:cubicBezTo>
                <a:cubicBezTo>
                  <a:pt x="1610436" y="859809"/>
                  <a:pt x="1600013" y="877732"/>
                  <a:pt x="1583141" y="887105"/>
                </a:cubicBezTo>
                <a:cubicBezTo>
                  <a:pt x="1557990" y="901078"/>
                  <a:pt x="1528550" y="905302"/>
                  <a:pt x="1501254" y="914400"/>
                </a:cubicBezTo>
                <a:cubicBezTo>
                  <a:pt x="1487606" y="918949"/>
                  <a:pt x="1472281" y="920068"/>
                  <a:pt x="1460311" y="928048"/>
                </a:cubicBezTo>
                <a:cubicBezTo>
                  <a:pt x="1446663" y="937146"/>
                  <a:pt x="1435078" y="950630"/>
                  <a:pt x="1419367" y="955343"/>
                </a:cubicBezTo>
                <a:cubicBezTo>
                  <a:pt x="1388556" y="964586"/>
                  <a:pt x="1355678" y="964442"/>
                  <a:pt x="1323833" y="968991"/>
                </a:cubicBezTo>
                <a:cubicBezTo>
                  <a:pt x="1488939" y="985502"/>
                  <a:pt x="1416938" y="968181"/>
                  <a:pt x="1542197" y="1009934"/>
                </a:cubicBezTo>
                <a:lnTo>
                  <a:pt x="1583141" y="1023582"/>
                </a:lnTo>
                <a:lnTo>
                  <a:pt x="1624084" y="1037230"/>
                </a:lnTo>
                <a:cubicBezTo>
                  <a:pt x="1704918" y="1097855"/>
                  <a:pt x="1659751" y="1065557"/>
                  <a:pt x="1760561" y="1132764"/>
                </a:cubicBezTo>
                <a:lnTo>
                  <a:pt x="1801505" y="1160060"/>
                </a:lnTo>
                <a:cubicBezTo>
                  <a:pt x="1819702" y="1187355"/>
                  <a:pt x="1845722" y="1210824"/>
                  <a:pt x="1856096" y="1241946"/>
                </a:cubicBezTo>
                <a:lnTo>
                  <a:pt x="1883391" y="1323833"/>
                </a:lnTo>
                <a:cubicBezTo>
                  <a:pt x="1887940" y="1337481"/>
                  <a:pt x="1889059" y="1352806"/>
                  <a:pt x="1897039" y="1364776"/>
                </a:cubicBezTo>
                <a:lnTo>
                  <a:pt x="1924335" y="1405719"/>
                </a:lnTo>
                <a:cubicBezTo>
                  <a:pt x="1919786" y="1483056"/>
                  <a:pt x="1918396" y="1560644"/>
                  <a:pt x="1910687" y="1637731"/>
                </a:cubicBezTo>
                <a:cubicBezTo>
                  <a:pt x="1907889" y="1665711"/>
                  <a:pt x="1886735" y="1699228"/>
                  <a:pt x="1869743" y="1719618"/>
                </a:cubicBezTo>
                <a:cubicBezTo>
                  <a:pt x="1857387" y="1734445"/>
                  <a:pt x="1844035" y="1748711"/>
                  <a:pt x="1828800" y="1760561"/>
                </a:cubicBezTo>
                <a:cubicBezTo>
                  <a:pt x="1790915" y="1790027"/>
                  <a:pt x="1753490" y="1819296"/>
                  <a:pt x="1705970" y="1828800"/>
                </a:cubicBezTo>
                <a:cubicBezTo>
                  <a:pt x="1674427" y="1835109"/>
                  <a:pt x="1642281" y="1837899"/>
                  <a:pt x="1610436" y="1842448"/>
                </a:cubicBezTo>
                <a:cubicBezTo>
                  <a:pt x="1578125" y="1853219"/>
                  <a:pt x="1534196" y="1869743"/>
                  <a:pt x="1501254" y="1869743"/>
                </a:cubicBezTo>
                <a:cubicBezTo>
                  <a:pt x="1441939" y="1869743"/>
                  <a:pt x="1382973" y="1860645"/>
                  <a:pt x="1323833" y="1856096"/>
                </a:cubicBezTo>
                <a:cubicBezTo>
                  <a:pt x="1310185" y="1846997"/>
                  <a:pt x="1297561" y="1836136"/>
                  <a:pt x="1282890" y="1828800"/>
                </a:cubicBezTo>
                <a:cubicBezTo>
                  <a:pt x="1270023" y="1822366"/>
                  <a:pt x="1253916" y="1823132"/>
                  <a:pt x="1241946" y="1815152"/>
                </a:cubicBezTo>
                <a:cubicBezTo>
                  <a:pt x="1225887" y="1804446"/>
                  <a:pt x="1215830" y="1786565"/>
                  <a:pt x="1201003" y="1774209"/>
                </a:cubicBezTo>
                <a:cubicBezTo>
                  <a:pt x="1188402" y="1763708"/>
                  <a:pt x="1173708" y="1756012"/>
                  <a:pt x="1160060" y="1746913"/>
                </a:cubicBezTo>
                <a:cubicBezTo>
                  <a:pt x="1089511" y="1641090"/>
                  <a:pt x="1115841" y="1696146"/>
                  <a:pt x="1078173" y="1583140"/>
                </a:cubicBezTo>
                <a:lnTo>
                  <a:pt x="1064526" y="1542197"/>
                </a:lnTo>
                <a:lnTo>
                  <a:pt x="1050878" y="1501254"/>
                </a:lnTo>
                <a:cubicBezTo>
                  <a:pt x="1046329" y="1460311"/>
                  <a:pt x="1043056" y="1419205"/>
                  <a:pt x="1037230" y="1378424"/>
                </a:cubicBezTo>
                <a:cubicBezTo>
                  <a:pt x="1033949" y="1355460"/>
                  <a:pt x="1029955" y="1287881"/>
                  <a:pt x="1023582" y="1310185"/>
                </a:cubicBezTo>
                <a:cubicBezTo>
                  <a:pt x="1008533" y="1362858"/>
                  <a:pt x="1016335" y="1419553"/>
                  <a:pt x="1009935" y="1473958"/>
                </a:cubicBezTo>
                <a:cubicBezTo>
                  <a:pt x="1005327" y="1513125"/>
                  <a:pt x="985411" y="1591244"/>
                  <a:pt x="968991" y="1624084"/>
                </a:cubicBezTo>
                <a:cubicBezTo>
                  <a:pt x="959893" y="1642281"/>
                  <a:pt x="954720" y="1663046"/>
                  <a:pt x="941696" y="1678675"/>
                </a:cubicBezTo>
                <a:cubicBezTo>
                  <a:pt x="923006" y="1701103"/>
                  <a:pt x="886297" y="1712050"/>
                  <a:pt x="859809" y="1719618"/>
                </a:cubicBezTo>
                <a:cubicBezTo>
                  <a:pt x="814831" y="1732469"/>
                  <a:pt x="783891" y="1737531"/>
                  <a:pt x="736979" y="1746913"/>
                </a:cubicBezTo>
                <a:cubicBezTo>
                  <a:pt x="609600" y="1742364"/>
                  <a:pt x="481809" y="1744469"/>
                  <a:pt x="354842" y="1733266"/>
                </a:cubicBezTo>
                <a:cubicBezTo>
                  <a:pt x="326181" y="1730737"/>
                  <a:pt x="272955" y="1705970"/>
                  <a:pt x="272955" y="1705970"/>
                </a:cubicBezTo>
                <a:cubicBezTo>
                  <a:pt x="205188" y="1604318"/>
                  <a:pt x="292284" y="1729165"/>
                  <a:pt x="204717" y="1624084"/>
                </a:cubicBezTo>
                <a:cubicBezTo>
                  <a:pt x="147851" y="1555845"/>
                  <a:pt x="211540" y="1605886"/>
                  <a:pt x="136478" y="1555845"/>
                </a:cubicBezTo>
                <a:lnTo>
                  <a:pt x="95535" y="1433015"/>
                </a:lnTo>
                <a:lnTo>
                  <a:pt x="81887" y="1392072"/>
                </a:lnTo>
                <a:cubicBezTo>
                  <a:pt x="86436" y="1323833"/>
                  <a:pt x="79694" y="1253886"/>
                  <a:pt x="95535" y="1187355"/>
                </a:cubicBezTo>
                <a:cubicBezTo>
                  <a:pt x="106600" y="1140880"/>
                  <a:pt x="149143" y="1099136"/>
                  <a:pt x="191069" y="1078173"/>
                </a:cubicBezTo>
                <a:cubicBezTo>
                  <a:pt x="203936" y="1071739"/>
                  <a:pt x="219145" y="1070959"/>
                  <a:pt x="232012" y="1064525"/>
                </a:cubicBezTo>
                <a:cubicBezTo>
                  <a:pt x="246683" y="1057190"/>
                  <a:pt x="257966" y="1043892"/>
                  <a:pt x="272955" y="1037230"/>
                </a:cubicBezTo>
                <a:cubicBezTo>
                  <a:pt x="299247" y="1025545"/>
                  <a:pt x="327546" y="1019032"/>
                  <a:pt x="354842" y="1009934"/>
                </a:cubicBezTo>
                <a:lnTo>
                  <a:pt x="395785" y="996287"/>
                </a:lnTo>
                <a:cubicBezTo>
                  <a:pt x="445756" y="979631"/>
                  <a:pt x="492037" y="963039"/>
                  <a:pt x="545911" y="955343"/>
                </a:cubicBezTo>
                <a:lnTo>
                  <a:pt x="641445" y="941696"/>
                </a:lnTo>
                <a:cubicBezTo>
                  <a:pt x="529500" y="904380"/>
                  <a:pt x="706208" y="960107"/>
                  <a:pt x="477672" y="914400"/>
                </a:cubicBezTo>
                <a:cubicBezTo>
                  <a:pt x="449459" y="908757"/>
                  <a:pt x="423698" y="894083"/>
                  <a:pt x="395785" y="887105"/>
                </a:cubicBezTo>
                <a:lnTo>
                  <a:pt x="286603" y="859809"/>
                </a:lnTo>
                <a:lnTo>
                  <a:pt x="204717" y="805218"/>
                </a:lnTo>
                <a:cubicBezTo>
                  <a:pt x="191069" y="796119"/>
                  <a:pt x="179334" y="783109"/>
                  <a:pt x="163773" y="777922"/>
                </a:cubicBezTo>
                <a:lnTo>
                  <a:pt x="122830" y="764275"/>
                </a:lnTo>
                <a:cubicBezTo>
                  <a:pt x="109182" y="755176"/>
                  <a:pt x="92388" y="749580"/>
                  <a:pt x="81887" y="736979"/>
                </a:cubicBezTo>
                <a:cubicBezTo>
                  <a:pt x="68863" y="721350"/>
                  <a:pt x="64685" y="700052"/>
                  <a:pt x="54591" y="682388"/>
                </a:cubicBezTo>
                <a:cubicBezTo>
                  <a:pt x="46453" y="668147"/>
                  <a:pt x="36394" y="655093"/>
                  <a:pt x="27296" y="641445"/>
                </a:cubicBezTo>
                <a:cubicBezTo>
                  <a:pt x="22747" y="623248"/>
                  <a:pt x="18801" y="604889"/>
                  <a:pt x="13648" y="586854"/>
                </a:cubicBezTo>
                <a:cubicBezTo>
                  <a:pt x="9696" y="573022"/>
                  <a:pt x="0" y="560297"/>
                  <a:pt x="0" y="545911"/>
                </a:cubicBezTo>
                <a:cubicBezTo>
                  <a:pt x="0" y="468440"/>
                  <a:pt x="3628" y="390719"/>
                  <a:pt x="13648" y="313899"/>
                </a:cubicBezTo>
                <a:cubicBezTo>
                  <a:pt x="17369" y="285369"/>
                  <a:pt x="20598" y="252357"/>
                  <a:pt x="40943" y="232012"/>
                </a:cubicBezTo>
                <a:lnTo>
                  <a:pt x="163773" y="109182"/>
                </a:lnTo>
                <a:cubicBezTo>
                  <a:pt x="177421" y="95534"/>
                  <a:pt x="186407" y="74343"/>
                  <a:pt x="204717" y="68239"/>
                </a:cubicBezTo>
                <a:lnTo>
                  <a:pt x="286603" y="40943"/>
                </a:lnTo>
                <a:cubicBezTo>
                  <a:pt x="368490" y="45492"/>
                  <a:pt x="450587" y="47166"/>
                  <a:pt x="532263" y="54591"/>
                </a:cubicBezTo>
                <a:cubicBezTo>
                  <a:pt x="550943" y="56289"/>
                  <a:pt x="568400" y="64884"/>
                  <a:pt x="586854" y="68239"/>
                </a:cubicBezTo>
                <a:cubicBezTo>
                  <a:pt x="618503" y="73993"/>
                  <a:pt x="650543" y="77338"/>
                  <a:pt x="682388" y="81887"/>
                </a:cubicBezTo>
                <a:cubicBezTo>
                  <a:pt x="709684" y="90985"/>
                  <a:pt x="740335" y="93222"/>
                  <a:pt x="764275" y="109182"/>
                </a:cubicBezTo>
                <a:lnTo>
                  <a:pt x="846161" y="163773"/>
                </a:lnTo>
                <a:cubicBezTo>
                  <a:pt x="850710" y="177421"/>
                  <a:pt x="853375" y="191849"/>
                  <a:pt x="859809" y="204716"/>
                </a:cubicBezTo>
                <a:cubicBezTo>
                  <a:pt x="892152" y="269401"/>
                  <a:pt x="887105" y="220288"/>
                  <a:pt x="887105" y="272955"/>
                </a:cubicBezTo>
              </a:path>
            </a:pathLst>
          </a:custGeom>
          <a:solidFill>
            <a:srgbClr val="FF151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5940425" y="1125538"/>
            <a:ext cx="647700" cy="57467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 descr="C:\Users\Владелец\AppData\Local\Temp\Rar$DI09.930\f7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284538"/>
            <a:ext cx="24479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лако 7"/>
          <p:cNvSpPr/>
          <p:nvPr/>
        </p:nvSpPr>
        <p:spPr>
          <a:xfrm>
            <a:off x="2051050" y="260350"/>
            <a:ext cx="5041900" cy="12969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До встречи!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28308 C -0.00208 -0.28493 -0.00538 -0.28839 -0.01059 -0.29071 C -0.01909 -0.29001 -0.02743 -0.28978 -0.03593 -0.28886 C -0.04271 -0.28816 -0.04166 -0.28562 -0.04861 -0.28308 C -0.05139 -0.28215 -0.05434 -0.28192 -0.05712 -0.28123 C -0.05903 -0.28076 -0.06076 -0.28007 -0.06267 -0.27938 C -0.07534 -0.27429 -0.08646 -0.26712 -0.0993 -0.26249 C -0.10798 -0.25925 -0.1243 -0.25602 -0.13177 -0.24931 C -0.13559 -0.24584 -0.14444 -0.24191 -0.14444 -0.24191 C -0.15017 -0.2359 -0.15625 -0.23289 -0.16267 -0.22873 C -0.16423 -0.2278 -0.16545 -0.22595 -0.16701 -0.22503 C -0.16962 -0.22341 -0.17534 -0.22133 -0.17534 -0.22133 C -0.17882 -0.2167 -0.1875 -0.21208 -0.19236 -0.20999 C -0.19618 -0.20653 -0.19965 -0.2019 -0.20364 -0.19866 C -0.20729 -0.19589 -0.21493 -0.19126 -0.21493 -0.19126 C -0.22066 -0.1834 -0.2276 -0.18086 -0.23455 -0.17623 C -0.24878 -0.16675 -0.26163 -0.15264 -0.27691 -0.14617 C -0.28403 -0.13969 -0.29201 -0.13576 -0.2993 -0.12928 C -0.30868 -0.12096 -0.29861 -0.13021 -0.30781 -0.12188 C -0.3092 -0.12049 -0.31319 -0.11633 -0.31198 -0.11795 C -0.30642 -0.12581 -0.29705 -0.12628 -0.28958 -0.12928 C -0.2868 -0.13044 -0.28107 -0.13298 -0.28107 -0.13298 C -0.27587 -0.13784 -0.27274 -0.14547 -0.26701 -0.14802 C -0.26267 -0.1538 -0.25903 -0.15449 -0.25434 -0.15935 C -0.2533 -0.1605 -0.2526 -0.16235 -0.25139 -0.16305 C -0.24878 -0.16467 -0.24583 -0.16559 -0.24305 -0.16675 C -0.24166 -0.16744 -0.23871 -0.1686 -0.23871 -0.1686 C -0.23472 -0.17438 -0.2283 -0.17739 -0.22326 -0.18178 C -0.21771 -0.18664 -0.2125 -0.19404 -0.20642 -0.19681 C -0.20243 -0.20213 -0.18993 -0.21346 -0.18524 -0.21555 C -0.18246 -0.2167 -0.17691 -0.21925 -0.17691 -0.21925 C -0.17048 -0.22503 -0.16302 -0.22734 -0.15573 -0.23058 C -0.15278 -0.23197 -0.15 -0.23659 -0.14722 -0.23821 C -0.1401 -0.2426 -0.13212 -0.24445 -0.12465 -0.24746 C -0.10347 -0.25579 -0.08281 -0.26504 -0.06128 -0.27197 C -0.05798 -0.27429 -0.05486 -0.27729 -0.05139 -0.27938 C -0.046 -0.28238 -0.0401 -0.28423 -0.03455 -0.28701 C -0.01146 -0.27845 0.0158 -0.28377 0.04011 -0.28123 C 0.04896 -0.2803 0.06684 -0.27752 0.06684 -0.27752 C 0.07448 -0.27498 0.08351 -0.27244 0.0908 -0.26804 C 0.09271 -0.26689 0.09462 -0.26596 0.09636 -0.26434 C 0.09757 -0.26342 0.09809 -0.26134 0.09931 -0.26064 C 0.10347 -0.25787 0.11025 -0.25648 0.11476 -0.25509 C 0.12118 -0.24908 0.12934 -0.24908 0.13577 -0.24376 C 0.14132 -0.2389 0.13854 -0.24075 0.14427 -0.23821 C 0.14913 -0.23127 0.14584 -0.23474 0.15556 -0.23058 C 0.16007 -0.2285 0.16372 -0.22341 0.16823 -0.22133 C 0.17205 -0.21601 0.17448 -0.21346 0.17952 -0.20999 C 0.18038 -0.20814 0.18108 -0.20583 0.18229 -0.20444 C 0.18351 -0.20306 0.18525 -0.20329 0.18663 -0.20236 C 0.19167 -0.19889 0.19375 -0.19357 0.19931 -0.19126 C 0.20278 -0.18641 0.2191 -0.16906 0.22466 -0.16675 C 0.22865 -0.15865 0.23663 -0.15172 0.24288 -0.14617 C 0.24688 -0.1383 0.25243 -0.1353 0.25695 -0.12743 C 0.25834 -0.12489 0.25955 -0.12211 0.26129 -0.12003 C 0.26389 -0.11703 0.26962 -0.1124 0.26962 -0.1124 C 0.27257 -0.10639 0.275 -0.10315 0.27952 -0.09922 C 0.28472 -0.08881 0.28698 -0.07817 0.29358 -0.06915 C 0.29705 -0.08349 0.29202 -0.08326 0.28802 -0.09367 C 0.28733 -0.09552 0.28733 -0.0976 0.28663 -0.09922 C 0.2849 -0.10315 0.28282 -0.10685 0.28091 -0.11055 C 0.28004 -0.1124 0.27813 -0.1161 0.27813 -0.1161 C 0.27413 -0.13252 0.27188 -0.14223 0.25834 -0.14802 C 0.25313 -0.15357 0.24861 -0.15565 0.24288 -0.15935 C 0.23854 -0.16235 0.23594 -0.16767 0.2316 -0.17068 C 0.2257 -0.17484 0.21927 -0.17739 0.21337 -0.18178 C 0.20729 -0.18641 0.20174 -0.1908 0.19497 -0.19311 C 0.1882 -0.19913 0.18177 -0.20653 0.17396 -0.20999 C 0.17032 -0.21439 0.16736 -0.21716 0.16268 -0.21925 C 0.15695 -0.22433 0.15087 -0.22965 0.14427 -0.23243 C 0.13733 -0.23867 0.13368 -0.24307 0.12604 -0.24561 C 0.12153 -0.25139 0.11094 -0.25671 0.10486 -0.25879 C 0.09236 -0.26989 0.07691 -0.27429 0.06268 -0.27938 C 0.05556 -0.28192 0.04861 -0.28562 0.0415 -0.28886 C 0.03472 -0.29186 0.02726 -0.29209 0.02032 -0.29441 C 0.01233 -0.29371 0.00417 -0.29464 -0.00364 -0.29256 C -0.00521 -0.29209 -0.00642 -0.28701 -0.00642 -0.28701 " pathEditMode="relative" ptsTypes="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олилиния 40"/>
          <p:cNvSpPr/>
          <p:nvPr/>
        </p:nvSpPr>
        <p:spPr>
          <a:xfrm>
            <a:off x="1116013" y="4221163"/>
            <a:ext cx="1924050" cy="1870075"/>
          </a:xfrm>
          <a:custGeom>
            <a:avLst/>
            <a:gdLst>
              <a:gd name="connsiteX0" fmla="*/ 968991 w 1924335"/>
              <a:gd name="connsiteY0" fmla="*/ 627797 h 1869743"/>
              <a:gd name="connsiteX1" fmla="*/ 928048 w 1924335"/>
              <a:gd name="connsiteY1" fmla="*/ 504967 h 1869743"/>
              <a:gd name="connsiteX2" fmla="*/ 914400 w 1924335"/>
              <a:gd name="connsiteY2" fmla="*/ 464024 h 1869743"/>
              <a:gd name="connsiteX3" fmla="*/ 900752 w 1924335"/>
              <a:gd name="connsiteY3" fmla="*/ 423081 h 1869743"/>
              <a:gd name="connsiteX4" fmla="*/ 914400 w 1924335"/>
              <a:gd name="connsiteY4" fmla="*/ 272955 h 1869743"/>
              <a:gd name="connsiteX5" fmla="*/ 928048 w 1924335"/>
              <a:gd name="connsiteY5" fmla="*/ 232012 h 1869743"/>
              <a:gd name="connsiteX6" fmla="*/ 1009935 w 1924335"/>
              <a:gd name="connsiteY6" fmla="*/ 150125 h 1869743"/>
              <a:gd name="connsiteX7" fmla="*/ 1050878 w 1924335"/>
              <a:gd name="connsiteY7" fmla="*/ 136478 h 1869743"/>
              <a:gd name="connsiteX8" fmla="*/ 1132764 w 1924335"/>
              <a:gd name="connsiteY8" fmla="*/ 81887 h 1869743"/>
              <a:gd name="connsiteX9" fmla="*/ 1255594 w 1924335"/>
              <a:gd name="connsiteY9" fmla="*/ 40943 h 1869743"/>
              <a:gd name="connsiteX10" fmla="*/ 1337481 w 1924335"/>
              <a:gd name="connsiteY10" fmla="*/ 13648 h 1869743"/>
              <a:gd name="connsiteX11" fmla="*/ 1378424 w 1924335"/>
              <a:gd name="connsiteY11" fmla="*/ 0 h 1869743"/>
              <a:gd name="connsiteX12" fmla="*/ 1514902 w 1924335"/>
              <a:gd name="connsiteY12" fmla="*/ 13648 h 1869743"/>
              <a:gd name="connsiteX13" fmla="*/ 1555845 w 1924335"/>
              <a:gd name="connsiteY13" fmla="*/ 27296 h 1869743"/>
              <a:gd name="connsiteX14" fmla="*/ 1596788 w 1924335"/>
              <a:gd name="connsiteY14" fmla="*/ 68239 h 1869743"/>
              <a:gd name="connsiteX15" fmla="*/ 1719618 w 1924335"/>
              <a:gd name="connsiteY15" fmla="*/ 163773 h 1869743"/>
              <a:gd name="connsiteX16" fmla="*/ 1774209 w 1924335"/>
              <a:gd name="connsiteY16" fmla="*/ 245660 h 1869743"/>
              <a:gd name="connsiteX17" fmla="*/ 1801505 w 1924335"/>
              <a:gd name="connsiteY17" fmla="*/ 327546 h 1869743"/>
              <a:gd name="connsiteX18" fmla="*/ 1815152 w 1924335"/>
              <a:gd name="connsiteY18" fmla="*/ 382137 h 1869743"/>
              <a:gd name="connsiteX19" fmla="*/ 1842448 w 1924335"/>
              <a:gd name="connsiteY19" fmla="*/ 464024 h 1869743"/>
              <a:gd name="connsiteX20" fmla="*/ 1828800 w 1924335"/>
              <a:gd name="connsiteY20" fmla="*/ 641445 h 1869743"/>
              <a:gd name="connsiteX21" fmla="*/ 1815152 w 1924335"/>
              <a:gd name="connsiteY21" fmla="*/ 682388 h 1869743"/>
              <a:gd name="connsiteX22" fmla="*/ 1774209 w 1924335"/>
              <a:gd name="connsiteY22" fmla="*/ 709684 h 1869743"/>
              <a:gd name="connsiteX23" fmla="*/ 1705970 w 1924335"/>
              <a:gd name="connsiteY23" fmla="*/ 791570 h 1869743"/>
              <a:gd name="connsiteX24" fmla="*/ 1624084 w 1924335"/>
              <a:gd name="connsiteY24" fmla="*/ 846161 h 1869743"/>
              <a:gd name="connsiteX25" fmla="*/ 1583141 w 1924335"/>
              <a:gd name="connsiteY25" fmla="*/ 887105 h 1869743"/>
              <a:gd name="connsiteX26" fmla="*/ 1501254 w 1924335"/>
              <a:gd name="connsiteY26" fmla="*/ 914400 h 1869743"/>
              <a:gd name="connsiteX27" fmla="*/ 1460311 w 1924335"/>
              <a:gd name="connsiteY27" fmla="*/ 928048 h 1869743"/>
              <a:gd name="connsiteX28" fmla="*/ 1419367 w 1924335"/>
              <a:gd name="connsiteY28" fmla="*/ 955343 h 1869743"/>
              <a:gd name="connsiteX29" fmla="*/ 1323833 w 1924335"/>
              <a:gd name="connsiteY29" fmla="*/ 968991 h 1869743"/>
              <a:gd name="connsiteX30" fmla="*/ 1542197 w 1924335"/>
              <a:gd name="connsiteY30" fmla="*/ 1009934 h 1869743"/>
              <a:gd name="connsiteX31" fmla="*/ 1583141 w 1924335"/>
              <a:gd name="connsiteY31" fmla="*/ 1023582 h 1869743"/>
              <a:gd name="connsiteX32" fmla="*/ 1624084 w 1924335"/>
              <a:gd name="connsiteY32" fmla="*/ 1037230 h 1869743"/>
              <a:gd name="connsiteX33" fmla="*/ 1760561 w 1924335"/>
              <a:gd name="connsiteY33" fmla="*/ 1132764 h 1869743"/>
              <a:gd name="connsiteX34" fmla="*/ 1801505 w 1924335"/>
              <a:gd name="connsiteY34" fmla="*/ 1160060 h 1869743"/>
              <a:gd name="connsiteX35" fmla="*/ 1856096 w 1924335"/>
              <a:gd name="connsiteY35" fmla="*/ 1241946 h 1869743"/>
              <a:gd name="connsiteX36" fmla="*/ 1883391 w 1924335"/>
              <a:gd name="connsiteY36" fmla="*/ 1323833 h 1869743"/>
              <a:gd name="connsiteX37" fmla="*/ 1897039 w 1924335"/>
              <a:gd name="connsiteY37" fmla="*/ 1364776 h 1869743"/>
              <a:gd name="connsiteX38" fmla="*/ 1924335 w 1924335"/>
              <a:gd name="connsiteY38" fmla="*/ 1405719 h 1869743"/>
              <a:gd name="connsiteX39" fmla="*/ 1910687 w 1924335"/>
              <a:gd name="connsiteY39" fmla="*/ 1637731 h 1869743"/>
              <a:gd name="connsiteX40" fmla="*/ 1869743 w 1924335"/>
              <a:gd name="connsiteY40" fmla="*/ 1719618 h 1869743"/>
              <a:gd name="connsiteX41" fmla="*/ 1828800 w 1924335"/>
              <a:gd name="connsiteY41" fmla="*/ 1760561 h 1869743"/>
              <a:gd name="connsiteX42" fmla="*/ 1705970 w 1924335"/>
              <a:gd name="connsiteY42" fmla="*/ 1828800 h 1869743"/>
              <a:gd name="connsiteX43" fmla="*/ 1610436 w 1924335"/>
              <a:gd name="connsiteY43" fmla="*/ 1842448 h 1869743"/>
              <a:gd name="connsiteX44" fmla="*/ 1501254 w 1924335"/>
              <a:gd name="connsiteY44" fmla="*/ 1869743 h 1869743"/>
              <a:gd name="connsiteX45" fmla="*/ 1323833 w 1924335"/>
              <a:gd name="connsiteY45" fmla="*/ 1856096 h 1869743"/>
              <a:gd name="connsiteX46" fmla="*/ 1282890 w 1924335"/>
              <a:gd name="connsiteY46" fmla="*/ 1828800 h 1869743"/>
              <a:gd name="connsiteX47" fmla="*/ 1241946 w 1924335"/>
              <a:gd name="connsiteY47" fmla="*/ 1815152 h 1869743"/>
              <a:gd name="connsiteX48" fmla="*/ 1201003 w 1924335"/>
              <a:gd name="connsiteY48" fmla="*/ 1774209 h 1869743"/>
              <a:gd name="connsiteX49" fmla="*/ 1160060 w 1924335"/>
              <a:gd name="connsiteY49" fmla="*/ 1746913 h 1869743"/>
              <a:gd name="connsiteX50" fmla="*/ 1078173 w 1924335"/>
              <a:gd name="connsiteY50" fmla="*/ 1583140 h 1869743"/>
              <a:gd name="connsiteX51" fmla="*/ 1064526 w 1924335"/>
              <a:gd name="connsiteY51" fmla="*/ 1542197 h 1869743"/>
              <a:gd name="connsiteX52" fmla="*/ 1050878 w 1924335"/>
              <a:gd name="connsiteY52" fmla="*/ 1501254 h 1869743"/>
              <a:gd name="connsiteX53" fmla="*/ 1037230 w 1924335"/>
              <a:gd name="connsiteY53" fmla="*/ 1378424 h 1869743"/>
              <a:gd name="connsiteX54" fmla="*/ 1023582 w 1924335"/>
              <a:gd name="connsiteY54" fmla="*/ 1310185 h 1869743"/>
              <a:gd name="connsiteX55" fmla="*/ 1009935 w 1924335"/>
              <a:gd name="connsiteY55" fmla="*/ 1473958 h 1869743"/>
              <a:gd name="connsiteX56" fmla="*/ 968991 w 1924335"/>
              <a:gd name="connsiteY56" fmla="*/ 1624084 h 1869743"/>
              <a:gd name="connsiteX57" fmla="*/ 941696 w 1924335"/>
              <a:gd name="connsiteY57" fmla="*/ 1678675 h 1869743"/>
              <a:gd name="connsiteX58" fmla="*/ 859809 w 1924335"/>
              <a:gd name="connsiteY58" fmla="*/ 1719618 h 1869743"/>
              <a:gd name="connsiteX59" fmla="*/ 736979 w 1924335"/>
              <a:gd name="connsiteY59" fmla="*/ 1746913 h 1869743"/>
              <a:gd name="connsiteX60" fmla="*/ 354842 w 1924335"/>
              <a:gd name="connsiteY60" fmla="*/ 1733266 h 1869743"/>
              <a:gd name="connsiteX61" fmla="*/ 272955 w 1924335"/>
              <a:gd name="connsiteY61" fmla="*/ 1705970 h 1869743"/>
              <a:gd name="connsiteX62" fmla="*/ 204717 w 1924335"/>
              <a:gd name="connsiteY62" fmla="*/ 1624084 h 1869743"/>
              <a:gd name="connsiteX63" fmla="*/ 136478 w 1924335"/>
              <a:gd name="connsiteY63" fmla="*/ 1555845 h 1869743"/>
              <a:gd name="connsiteX64" fmla="*/ 95535 w 1924335"/>
              <a:gd name="connsiteY64" fmla="*/ 1433015 h 1869743"/>
              <a:gd name="connsiteX65" fmla="*/ 81887 w 1924335"/>
              <a:gd name="connsiteY65" fmla="*/ 1392072 h 1869743"/>
              <a:gd name="connsiteX66" fmla="*/ 95535 w 1924335"/>
              <a:gd name="connsiteY66" fmla="*/ 1187355 h 1869743"/>
              <a:gd name="connsiteX67" fmla="*/ 191069 w 1924335"/>
              <a:gd name="connsiteY67" fmla="*/ 1078173 h 1869743"/>
              <a:gd name="connsiteX68" fmla="*/ 232012 w 1924335"/>
              <a:gd name="connsiteY68" fmla="*/ 1064525 h 1869743"/>
              <a:gd name="connsiteX69" fmla="*/ 272955 w 1924335"/>
              <a:gd name="connsiteY69" fmla="*/ 1037230 h 1869743"/>
              <a:gd name="connsiteX70" fmla="*/ 354842 w 1924335"/>
              <a:gd name="connsiteY70" fmla="*/ 1009934 h 1869743"/>
              <a:gd name="connsiteX71" fmla="*/ 395785 w 1924335"/>
              <a:gd name="connsiteY71" fmla="*/ 996287 h 1869743"/>
              <a:gd name="connsiteX72" fmla="*/ 545911 w 1924335"/>
              <a:gd name="connsiteY72" fmla="*/ 955343 h 1869743"/>
              <a:gd name="connsiteX73" fmla="*/ 641445 w 1924335"/>
              <a:gd name="connsiteY73" fmla="*/ 941696 h 1869743"/>
              <a:gd name="connsiteX74" fmla="*/ 477672 w 1924335"/>
              <a:gd name="connsiteY74" fmla="*/ 914400 h 1869743"/>
              <a:gd name="connsiteX75" fmla="*/ 395785 w 1924335"/>
              <a:gd name="connsiteY75" fmla="*/ 887105 h 1869743"/>
              <a:gd name="connsiteX76" fmla="*/ 286603 w 1924335"/>
              <a:gd name="connsiteY76" fmla="*/ 859809 h 1869743"/>
              <a:gd name="connsiteX77" fmla="*/ 204717 w 1924335"/>
              <a:gd name="connsiteY77" fmla="*/ 805218 h 1869743"/>
              <a:gd name="connsiteX78" fmla="*/ 163773 w 1924335"/>
              <a:gd name="connsiteY78" fmla="*/ 777922 h 1869743"/>
              <a:gd name="connsiteX79" fmla="*/ 122830 w 1924335"/>
              <a:gd name="connsiteY79" fmla="*/ 764275 h 1869743"/>
              <a:gd name="connsiteX80" fmla="*/ 81887 w 1924335"/>
              <a:gd name="connsiteY80" fmla="*/ 736979 h 1869743"/>
              <a:gd name="connsiteX81" fmla="*/ 54591 w 1924335"/>
              <a:gd name="connsiteY81" fmla="*/ 682388 h 1869743"/>
              <a:gd name="connsiteX82" fmla="*/ 27296 w 1924335"/>
              <a:gd name="connsiteY82" fmla="*/ 641445 h 1869743"/>
              <a:gd name="connsiteX83" fmla="*/ 13648 w 1924335"/>
              <a:gd name="connsiteY83" fmla="*/ 586854 h 1869743"/>
              <a:gd name="connsiteX84" fmla="*/ 0 w 1924335"/>
              <a:gd name="connsiteY84" fmla="*/ 545911 h 1869743"/>
              <a:gd name="connsiteX85" fmla="*/ 13648 w 1924335"/>
              <a:gd name="connsiteY85" fmla="*/ 313899 h 1869743"/>
              <a:gd name="connsiteX86" fmla="*/ 40943 w 1924335"/>
              <a:gd name="connsiteY86" fmla="*/ 232012 h 1869743"/>
              <a:gd name="connsiteX87" fmla="*/ 163773 w 1924335"/>
              <a:gd name="connsiteY87" fmla="*/ 109182 h 1869743"/>
              <a:gd name="connsiteX88" fmla="*/ 204717 w 1924335"/>
              <a:gd name="connsiteY88" fmla="*/ 68239 h 1869743"/>
              <a:gd name="connsiteX89" fmla="*/ 286603 w 1924335"/>
              <a:gd name="connsiteY89" fmla="*/ 40943 h 1869743"/>
              <a:gd name="connsiteX90" fmla="*/ 532263 w 1924335"/>
              <a:gd name="connsiteY90" fmla="*/ 54591 h 1869743"/>
              <a:gd name="connsiteX91" fmla="*/ 586854 w 1924335"/>
              <a:gd name="connsiteY91" fmla="*/ 68239 h 1869743"/>
              <a:gd name="connsiteX92" fmla="*/ 682388 w 1924335"/>
              <a:gd name="connsiteY92" fmla="*/ 81887 h 1869743"/>
              <a:gd name="connsiteX93" fmla="*/ 764275 w 1924335"/>
              <a:gd name="connsiteY93" fmla="*/ 109182 h 1869743"/>
              <a:gd name="connsiteX94" fmla="*/ 846161 w 1924335"/>
              <a:gd name="connsiteY94" fmla="*/ 163773 h 1869743"/>
              <a:gd name="connsiteX95" fmla="*/ 859809 w 1924335"/>
              <a:gd name="connsiteY95" fmla="*/ 204716 h 1869743"/>
              <a:gd name="connsiteX96" fmla="*/ 887105 w 1924335"/>
              <a:gd name="connsiteY96" fmla="*/ 272955 h 18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924335" h="1869743">
                <a:moveTo>
                  <a:pt x="968991" y="627797"/>
                </a:moveTo>
                <a:lnTo>
                  <a:pt x="928048" y="504967"/>
                </a:lnTo>
                <a:lnTo>
                  <a:pt x="914400" y="464024"/>
                </a:lnTo>
                <a:lnTo>
                  <a:pt x="900752" y="423081"/>
                </a:lnTo>
                <a:cubicBezTo>
                  <a:pt x="905301" y="373039"/>
                  <a:pt x="907294" y="322698"/>
                  <a:pt x="914400" y="272955"/>
                </a:cubicBezTo>
                <a:cubicBezTo>
                  <a:pt x="916435" y="258714"/>
                  <a:pt x="919216" y="243368"/>
                  <a:pt x="928048" y="232012"/>
                </a:cubicBezTo>
                <a:cubicBezTo>
                  <a:pt x="951747" y="201542"/>
                  <a:pt x="973314" y="162331"/>
                  <a:pt x="1009935" y="150125"/>
                </a:cubicBezTo>
                <a:lnTo>
                  <a:pt x="1050878" y="136478"/>
                </a:lnTo>
                <a:cubicBezTo>
                  <a:pt x="1078173" y="118281"/>
                  <a:pt x="1101643" y="92261"/>
                  <a:pt x="1132764" y="81887"/>
                </a:cubicBezTo>
                <a:lnTo>
                  <a:pt x="1255594" y="40943"/>
                </a:lnTo>
                <a:lnTo>
                  <a:pt x="1337481" y="13648"/>
                </a:lnTo>
                <a:lnTo>
                  <a:pt x="1378424" y="0"/>
                </a:lnTo>
                <a:cubicBezTo>
                  <a:pt x="1423917" y="4549"/>
                  <a:pt x="1469714" y="6696"/>
                  <a:pt x="1514902" y="13648"/>
                </a:cubicBezTo>
                <a:cubicBezTo>
                  <a:pt x="1529121" y="15836"/>
                  <a:pt x="1543875" y="19316"/>
                  <a:pt x="1555845" y="27296"/>
                </a:cubicBezTo>
                <a:cubicBezTo>
                  <a:pt x="1571904" y="38002"/>
                  <a:pt x="1581553" y="56390"/>
                  <a:pt x="1596788" y="68239"/>
                </a:cubicBezTo>
                <a:cubicBezTo>
                  <a:pt x="1654837" y="113388"/>
                  <a:pt x="1678951" y="111487"/>
                  <a:pt x="1719618" y="163773"/>
                </a:cubicBezTo>
                <a:cubicBezTo>
                  <a:pt x="1739758" y="189668"/>
                  <a:pt x="1763835" y="214538"/>
                  <a:pt x="1774209" y="245660"/>
                </a:cubicBezTo>
                <a:cubicBezTo>
                  <a:pt x="1783308" y="272955"/>
                  <a:pt x="1794527" y="299633"/>
                  <a:pt x="1801505" y="327546"/>
                </a:cubicBezTo>
                <a:cubicBezTo>
                  <a:pt x="1806054" y="345743"/>
                  <a:pt x="1809762" y="364171"/>
                  <a:pt x="1815152" y="382137"/>
                </a:cubicBezTo>
                <a:cubicBezTo>
                  <a:pt x="1823420" y="409696"/>
                  <a:pt x="1842448" y="464024"/>
                  <a:pt x="1842448" y="464024"/>
                </a:cubicBezTo>
                <a:cubicBezTo>
                  <a:pt x="1837899" y="523164"/>
                  <a:pt x="1836157" y="582588"/>
                  <a:pt x="1828800" y="641445"/>
                </a:cubicBezTo>
                <a:cubicBezTo>
                  <a:pt x="1827016" y="655720"/>
                  <a:pt x="1824139" y="671154"/>
                  <a:pt x="1815152" y="682388"/>
                </a:cubicBezTo>
                <a:cubicBezTo>
                  <a:pt x="1804905" y="695196"/>
                  <a:pt x="1787857" y="700585"/>
                  <a:pt x="1774209" y="709684"/>
                </a:cubicBezTo>
                <a:cubicBezTo>
                  <a:pt x="1749945" y="746080"/>
                  <a:pt x="1742348" y="763277"/>
                  <a:pt x="1705970" y="791570"/>
                </a:cubicBezTo>
                <a:cubicBezTo>
                  <a:pt x="1680075" y="811710"/>
                  <a:pt x="1647280" y="822964"/>
                  <a:pt x="1624084" y="846161"/>
                </a:cubicBezTo>
                <a:cubicBezTo>
                  <a:pt x="1610436" y="859809"/>
                  <a:pt x="1600013" y="877732"/>
                  <a:pt x="1583141" y="887105"/>
                </a:cubicBezTo>
                <a:cubicBezTo>
                  <a:pt x="1557990" y="901078"/>
                  <a:pt x="1528550" y="905302"/>
                  <a:pt x="1501254" y="914400"/>
                </a:cubicBezTo>
                <a:cubicBezTo>
                  <a:pt x="1487606" y="918949"/>
                  <a:pt x="1472281" y="920068"/>
                  <a:pt x="1460311" y="928048"/>
                </a:cubicBezTo>
                <a:cubicBezTo>
                  <a:pt x="1446663" y="937146"/>
                  <a:pt x="1435078" y="950630"/>
                  <a:pt x="1419367" y="955343"/>
                </a:cubicBezTo>
                <a:cubicBezTo>
                  <a:pt x="1388556" y="964586"/>
                  <a:pt x="1355678" y="964442"/>
                  <a:pt x="1323833" y="968991"/>
                </a:cubicBezTo>
                <a:cubicBezTo>
                  <a:pt x="1488939" y="985502"/>
                  <a:pt x="1416938" y="968181"/>
                  <a:pt x="1542197" y="1009934"/>
                </a:cubicBezTo>
                <a:lnTo>
                  <a:pt x="1583141" y="1023582"/>
                </a:lnTo>
                <a:lnTo>
                  <a:pt x="1624084" y="1037230"/>
                </a:lnTo>
                <a:cubicBezTo>
                  <a:pt x="1704918" y="1097855"/>
                  <a:pt x="1659751" y="1065557"/>
                  <a:pt x="1760561" y="1132764"/>
                </a:cubicBezTo>
                <a:lnTo>
                  <a:pt x="1801505" y="1160060"/>
                </a:lnTo>
                <a:cubicBezTo>
                  <a:pt x="1819702" y="1187355"/>
                  <a:pt x="1845722" y="1210824"/>
                  <a:pt x="1856096" y="1241946"/>
                </a:cubicBezTo>
                <a:lnTo>
                  <a:pt x="1883391" y="1323833"/>
                </a:lnTo>
                <a:cubicBezTo>
                  <a:pt x="1887940" y="1337481"/>
                  <a:pt x="1889059" y="1352806"/>
                  <a:pt x="1897039" y="1364776"/>
                </a:cubicBezTo>
                <a:lnTo>
                  <a:pt x="1924335" y="1405719"/>
                </a:lnTo>
                <a:cubicBezTo>
                  <a:pt x="1919786" y="1483056"/>
                  <a:pt x="1918396" y="1560644"/>
                  <a:pt x="1910687" y="1637731"/>
                </a:cubicBezTo>
                <a:cubicBezTo>
                  <a:pt x="1907889" y="1665711"/>
                  <a:pt x="1886735" y="1699228"/>
                  <a:pt x="1869743" y="1719618"/>
                </a:cubicBezTo>
                <a:cubicBezTo>
                  <a:pt x="1857387" y="1734445"/>
                  <a:pt x="1844035" y="1748711"/>
                  <a:pt x="1828800" y="1760561"/>
                </a:cubicBezTo>
                <a:cubicBezTo>
                  <a:pt x="1790915" y="1790027"/>
                  <a:pt x="1753490" y="1819296"/>
                  <a:pt x="1705970" y="1828800"/>
                </a:cubicBezTo>
                <a:cubicBezTo>
                  <a:pt x="1674427" y="1835109"/>
                  <a:pt x="1642281" y="1837899"/>
                  <a:pt x="1610436" y="1842448"/>
                </a:cubicBezTo>
                <a:cubicBezTo>
                  <a:pt x="1578125" y="1853219"/>
                  <a:pt x="1534196" y="1869743"/>
                  <a:pt x="1501254" y="1869743"/>
                </a:cubicBezTo>
                <a:cubicBezTo>
                  <a:pt x="1441939" y="1869743"/>
                  <a:pt x="1382973" y="1860645"/>
                  <a:pt x="1323833" y="1856096"/>
                </a:cubicBezTo>
                <a:cubicBezTo>
                  <a:pt x="1310185" y="1846997"/>
                  <a:pt x="1297561" y="1836136"/>
                  <a:pt x="1282890" y="1828800"/>
                </a:cubicBezTo>
                <a:cubicBezTo>
                  <a:pt x="1270023" y="1822366"/>
                  <a:pt x="1253916" y="1823132"/>
                  <a:pt x="1241946" y="1815152"/>
                </a:cubicBezTo>
                <a:cubicBezTo>
                  <a:pt x="1225887" y="1804446"/>
                  <a:pt x="1215830" y="1786565"/>
                  <a:pt x="1201003" y="1774209"/>
                </a:cubicBezTo>
                <a:cubicBezTo>
                  <a:pt x="1188402" y="1763708"/>
                  <a:pt x="1173708" y="1756012"/>
                  <a:pt x="1160060" y="1746913"/>
                </a:cubicBezTo>
                <a:cubicBezTo>
                  <a:pt x="1089511" y="1641090"/>
                  <a:pt x="1115841" y="1696146"/>
                  <a:pt x="1078173" y="1583140"/>
                </a:cubicBezTo>
                <a:lnTo>
                  <a:pt x="1064526" y="1542197"/>
                </a:lnTo>
                <a:lnTo>
                  <a:pt x="1050878" y="1501254"/>
                </a:lnTo>
                <a:cubicBezTo>
                  <a:pt x="1046329" y="1460311"/>
                  <a:pt x="1043056" y="1419205"/>
                  <a:pt x="1037230" y="1378424"/>
                </a:cubicBezTo>
                <a:cubicBezTo>
                  <a:pt x="1033949" y="1355460"/>
                  <a:pt x="1029955" y="1287881"/>
                  <a:pt x="1023582" y="1310185"/>
                </a:cubicBezTo>
                <a:cubicBezTo>
                  <a:pt x="1008533" y="1362858"/>
                  <a:pt x="1016335" y="1419553"/>
                  <a:pt x="1009935" y="1473958"/>
                </a:cubicBezTo>
                <a:cubicBezTo>
                  <a:pt x="1005327" y="1513125"/>
                  <a:pt x="985411" y="1591244"/>
                  <a:pt x="968991" y="1624084"/>
                </a:cubicBezTo>
                <a:cubicBezTo>
                  <a:pt x="959893" y="1642281"/>
                  <a:pt x="954720" y="1663046"/>
                  <a:pt x="941696" y="1678675"/>
                </a:cubicBezTo>
                <a:cubicBezTo>
                  <a:pt x="923006" y="1701103"/>
                  <a:pt x="886297" y="1712050"/>
                  <a:pt x="859809" y="1719618"/>
                </a:cubicBezTo>
                <a:cubicBezTo>
                  <a:pt x="814831" y="1732469"/>
                  <a:pt x="783891" y="1737531"/>
                  <a:pt x="736979" y="1746913"/>
                </a:cubicBezTo>
                <a:cubicBezTo>
                  <a:pt x="609600" y="1742364"/>
                  <a:pt x="481809" y="1744469"/>
                  <a:pt x="354842" y="1733266"/>
                </a:cubicBezTo>
                <a:cubicBezTo>
                  <a:pt x="326181" y="1730737"/>
                  <a:pt x="272955" y="1705970"/>
                  <a:pt x="272955" y="1705970"/>
                </a:cubicBezTo>
                <a:cubicBezTo>
                  <a:pt x="205188" y="1604318"/>
                  <a:pt x="292284" y="1729165"/>
                  <a:pt x="204717" y="1624084"/>
                </a:cubicBezTo>
                <a:cubicBezTo>
                  <a:pt x="147851" y="1555845"/>
                  <a:pt x="211540" y="1605886"/>
                  <a:pt x="136478" y="1555845"/>
                </a:cubicBezTo>
                <a:lnTo>
                  <a:pt x="95535" y="1433015"/>
                </a:lnTo>
                <a:lnTo>
                  <a:pt x="81887" y="1392072"/>
                </a:lnTo>
                <a:cubicBezTo>
                  <a:pt x="86436" y="1323833"/>
                  <a:pt x="79694" y="1253886"/>
                  <a:pt x="95535" y="1187355"/>
                </a:cubicBezTo>
                <a:cubicBezTo>
                  <a:pt x="106600" y="1140880"/>
                  <a:pt x="149143" y="1099136"/>
                  <a:pt x="191069" y="1078173"/>
                </a:cubicBezTo>
                <a:cubicBezTo>
                  <a:pt x="203936" y="1071739"/>
                  <a:pt x="219145" y="1070959"/>
                  <a:pt x="232012" y="1064525"/>
                </a:cubicBezTo>
                <a:cubicBezTo>
                  <a:pt x="246683" y="1057190"/>
                  <a:pt x="257966" y="1043892"/>
                  <a:pt x="272955" y="1037230"/>
                </a:cubicBezTo>
                <a:cubicBezTo>
                  <a:pt x="299247" y="1025545"/>
                  <a:pt x="327546" y="1019032"/>
                  <a:pt x="354842" y="1009934"/>
                </a:cubicBezTo>
                <a:lnTo>
                  <a:pt x="395785" y="996287"/>
                </a:lnTo>
                <a:cubicBezTo>
                  <a:pt x="445756" y="979631"/>
                  <a:pt x="492037" y="963039"/>
                  <a:pt x="545911" y="955343"/>
                </a:cubicBezTo>
                <a:lnTo>
                  <a:pt x="641445" y="941696"/>
                </a:lnTo>
                <a:cubicBezTo>
                  <a:pt x="529500" y="904380"/>
                  <a:pt x="706208" y="960107"/>
                  <a:pt x="477672" y="914400"/>
                </a:cubicBezTo>
                <a:cubicBezTo>
                  <a:pt x="449459" y="908757"/>
                  <a:pt x="423698" y="894083"/>
                  <a:pt x="395785" y="887105"/>
                </a:cubicBezTo>
                <a:lnTo>
                  <a:pt x="286603" y="859809"/>
                </a:lnTo>
                <a:lnTo>
                  <a:pt x="204717" y="805218"/>
                </a:lnTo>
                <a:cubicBezTo>
                  <a:pt x="191069" y="796119"/>
                  <a:pt x="179334" y="783109"/>
                  <a:pt x="163773" y="777922"/>
                </a:cubicBezTo>
                <a:lnTo>
                  <a:pt x="122830" y="764275"/>
                </a:lnTo>
                <a:cubicBezTo>
                  <a:pt x="109182" y="755176"/>
                  <a:pt x="92388" y="749580"/>
                  <a:pt x="81887" y="736979"/>
                </a:cubicBezTo>
                <a:cubicBezTo>
                  <a:pt x="68863" y="721350"/>
                  <a:pt x="64685" y="700052"/>
                  <a:pt x="54591" y="682388"/>
                </a:cubicBezTo>
                <a:cubicBezTo>
                  <a:pt x="46453" y="668147"/>
                  <a:pt x="36394" y="655093"/>
                  <a:pt x="27296" y="641445"/>
                </a:cubicBezTo>
                <a:cubicBezTo>
                  <a:pt x="22747" y="623248"/>
                  <a:pt x="18801" y="604889"/>
                  <a:pt x="13648" y="586854"/>
                </a:cubicBezTo>
                <a:cubicBezTo>
                  <a:pt x="9696" y="573022"/>
                  <a:pt x="0" y="560297"/>
                  <a:pt x="0" y="545911"/>
                </a:cubicBezTo>
                <a:cubicBezTo>
                  <a:pt x="0" y="468440"/>
                  <a:pt x="3628" y="390719"/>
                  <a:pt x="13648" y="313899"/>
                </a:cubicBezTo>
                <a:cubicBezTo>
                  <a:pt x="17369" y="285369"/>
                  <a:pt x="20598" y="252357"/>
                  <a:pt x="40943" y="232012"/>
                </a:cubicBezTo>
                <a:lnTo>
                  <a:pt x="163773" y="109182"/>
                </a:lnTo>
                <a:cubicBezTo>
                  <a:pt x="177421" y="95534"/>
                  <a:pt x="186407" y="74343"/>
                  <a:pt x="204717" y="68239"/>
                </a:cubicBezTo>
                <a:lnTo>
                  <a:pt x="286603" y="40943"/>
                </a:lnTo>
                <a:cubicBezTo>
                  <a:pt x="368490" y="45492"/>
                  <a:pt x="450587" y="47166"/>
                  <a:pt x="532263" y="54591"/>
                </a:cubicBezTo>
                <a:cubicBezTo>
                  <a:pt x="550943" y="56289"/>
                  <a:pt x="568400" y="64884"/>
                  <a:pt x="586854" y="68239"/>
                </a:cubicBezTo>
                <a:cubicBezTo>
                  <a:pt x="618503" y="73993"/>
                  <a:pt x="650543" y="77338"/>
                  <a:pt x="682388" y="81887"/>
                </a:cubicBezTo>
                <a:cubicBezTo>
                  <a:pt x="709684" y="90985"/>
                  <a:pt x="740335" y="93222"/>
                  <a:pt x="764275" y="109182"/>
                </a:cubicBezTo>
                <a:lnTo>
                  <a:pt x="846161" y="163773"/>
                </a:lnTo>
                <a:cubicBezTo>
                  <a:pt x="850710" y="177421"/>
                  <a:pt x="853375" y="191849"/>
                  <a:pt x="859809" y="204716"/>
                </a:cubicBezTo>
                <a:cubicBezTo>
                  <a:pt x="892152" y="269401"/>
                  <a:pt x="887105" y="220288"/>
                  <a:pt x="887105" y="272955"/>
                </a:cubicBezTo>
              </a:path>
            </a:pathLst>
          </a:custGeom>
          <a:solidFill>
            <a:srgbClr val="FF151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Облако 1"/>
          <p:cNvSpPr/>
          <p:nvPr/>
        </p:nvSpPr>
        <p:spPr>
          <a:xfrm>
            <a:off x="250825" y="188913"/>
            <a:ext cx="8569325" cy="14398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Трава- это растение. Посмотри ее строение. 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250825" y="1844675"/>
            <a:ext cx="2944813" cy="1422400"/>
          </a:xfrm>
          <a:custGeom>
            <a:avLst/>
            <a:gdLst>
              <a:gd name="connsiteX0" fmla="*/ 1213870 w 2943862"/>
              <a:gd name="connsiteY0" fmla="*/ 12137 h 1422966"/>
              <a:gd name="connsiteX1" fmla="*/ 1350347 w 2943862"/>
              <a:gd name="connsiteY1" fmla="*/ 25785 h 1422966"/>
              <a:gd name="connsiteX2" fmla="*/ 1432234 w 2943862"/>
              <a:gd name="connsiteY2" fmla="*/ 39432 h 1422966"/>
              <a:gd name="connsiteX3" fmla="*/ 1486825 w 2943862"/>
              <a:gd name="connsiteY3" fmla="*/ 53080 h 1422966"/>
              <a:gd name="connsiteX4" fmla="*/ 1650598 w 2943862"/>
              <a:gd name="connsiteY4" fmla="*/ 66728 h 1422966"/>
              <a:gd name="connsiteX5" fmla="*/ 1773428 w 2943862"/>
              <a:gd name="connsiteY5" fmla="*/ 94023 h 1422966"/>
              <a:gd name="connsiteX6" fmla="*/ 1855315 w 2943862"/>
              <a:gd name="connsiteY6" fmla="*/ 121319 h 1422966"/>
              <a:gd name="connsiteX7" fmla="*/ 2237452 w 2943862"/>
              <a:gd name="connsiteY7" fmla="*/ 107671 h 1422966"/>
              <a:gd name="connsiteX8" fmla="*/ 2264747 w 2943862"/>
              <a:gd name="connsiteY8" fmla="*/ 148615 h 1422966"/>
              <a:gd name="connsiteX9" fmla="*/ 2292043 w 2943862"/>
              <a:gd name="connsiteY9" fmla="*/ 285092 h 1422966"/>
              <a:gd name="connsiteX10" fmla="*/ 2332986 w 2943862"/>
              <a:gd name="connsiteY10" fmla="*/ 326035 h 1422966"/>
              <a:gd name="connsiteX11" fmla="*/ 2360282 w 2943862"/>
              <a:gd name="connsiteY11" fmla="*/ 380626 h 1422966"/>
              <a:gd name="connsiteX12" fmla="*/ 2414873 w 2943862"/>
              <a:gd name="connsiteY12" fmla="*/ 462513 h 1422966"/>
              <a:gd name="connsiteX13" fmla="*/ 2455816 w 2943862"/>
              <a:gd name="connsiteY13" fmla="*/ 558047 h 1422966"/>
              <a:gd name="connsiteX14" fmla="*/ 2510407 w 2943862"/>
              <a:gd name="connsiteY14" fmla="*/ 598991 h 1422966"/>
              <a:gd name="connsiteX15" fmla="*/ 2592294 w 2943862"/>
              <a:gd name="connsiteY15" fmla="*/ 653582 h 1422966"/>
              <a:gd name="connsiteX16" fmla="*/ 2687828 w 2943862"/>
              <a:gd name="connsiteY16" fmla="*/ 694525 h 1422966"/>
              <a:gd name="connsiteX17" fmla="*/ 2756067 w 2943862"/>
              <a:gd name="connsiteY17" fmla="*/ 762764 h 1422966"/>
              <a:gd name="connsiteX18" fmla="*/ 2783362 w 2943862"/>
              <a:gd name="connsiteY18" fmla="*/ 803707 h 1422966"/>
              <a:gd name="connsiteX19" fmla="*/ 2824306 w 2943862"/>
              <a:gd name="connsiteY19" fmla="*/ 844650 h 1422966"/>
              <a:gd name="connsiteX20" fmla="*/ 2851601 w 2943862"/>
              <a:gd name="connsiteY20" fmla="*/ 899241 h 1422966"/>
              <a:gd name="connsiteX21" fmla="*/ 2865249 w 2943862"/>
              <a:gd name="connsiteY21" fmla="*/ 940185 h 1422966"/>
              <a:gd name="connsiteX22" fmla="*/ 2919840 w 2943862"/>
              <a:gd name="connsiteY22" fmla="*/ 1063015 h 1422966"/>
              <a:gd name="connsiteX23" fmla="*/ 2933488 w 2943862"/>
              <a:gd name="connsiteY23" fmla="*/ 1131253 h 1422966"/>
              <a:gd name="connsiteX24" fmla="*/ 2906192 w 2943862"/>
              <a:gd name="connsiteY24" fmla="*/ 1090310 h 1422966"/>
              <a:gd name="connsiteX25" fmla="*/ 2865249 w 2943862"/>
              <a:gd name="connsiteY25" fmla="*/ 1008423 h 1422966"/>
              <a:gd name="connsiteX26" fmla="*/ 2824306 w 2943862"/>
              <a:gd name="connsiteY26" fmla="*/ 981128 h 1422966"/>
              <a:gd name="connsiteX27" fmla="*/ 2660533 w 2943862"/>
              <a:gd name="connsiteY27" fmla="*/ 844650 h 1422966"/>
              <a:gd name="connsiteX28" fmla="*/ 2578646 w 2943862"/>
              <a:gd name="connsiteY28" fmla="*/ 817355 h 1422966"/>
              <a:gd name="connsiteX29" fmla="*/ 2537703 w 2943862"/>
              <a:gd name="connsiteY29" fmla="*/ 803707 h 1422966"/>
              <a:gd name="connsiteX30" fmla="*/ 2455816 w 2943862"/>
              <a:gd name="connsiteY30" fmla="*/ 749116 h 1422966"/>
              <a:gd name="connsiteX31" fmla="*/ 2373930 w 2943862"/>
              <a:gd name="connsiteY31" fmla="*/ 694525 h 1422966"/>
              <a:gd name="connsiteX32" fmla="*/ 2305691 w 2943862"/>
              <a:gd name="connsiteY32" fmla="*/ 612638 h 1422966"/>
              <a:gd name="connsiteX33" fmla="*/ 2251100 w 2943862"/>
              <a:gd name="connsiteY33" fmla="*/ 530752 h 1422966"/>
              <a:gd name="connsiteX34" fmla="*/ 2237452 w 2943862"/>
              <a:gd name="connsiteY34" fmla="*/ 489809 h 1422966"/>
              <a:gd name="connsiteX35" fmla="*/ 2182861 w 2943862"/>
              <a:gd name="connsiteY35" fmla="*/ 407922 h 1422966"/>
              <a:gd name="connsiteX36" fmla="*/ 2155565 w 2943862"/>
              <a:gd name="connsiteY36" fmla="*/ 366979 h 1422966"/>
              <a:gd name="connsiteX37" fmla="*/ 2141918 w 2943862"/>
              <a:gd name="connsiteY37" fmla="*/ 407922 h 1422966"/>
              <a:gd name="connsiteX38" fmla="*/ 2182861 w 2943862"/>
              <a:gd name="connsiteY38" fmla="*/ 544400 h 1422966"/>
              <a:gd name="connsiteX39" fmla="*/ 2196509 w 2943862"/>
              <a:gd name="connsiteY39" fmla="*/ 585343 h 1422966"/>
              <a:gd name="connsiteX40" fmla="*/ 2223804 w 2943862"/>
              <a:gd name="connsiteY40" fmla="*/ 708173 h 1422966"/>
              <a:gd name="connsiteX41" fmla="*/ 2237452 w 2943862"/>
              <a:gd name="connsiteY41" fmla="*/ 912889 h 1422966"/>
              <a:gd name="connsiteX42" fmla="*/ 2251100 w 2943862"/>
              <a:gd name="connsiteY42" fmla="*/ 994776 h 1422966"/>
              <a:gd name="connsiteX43" fmla="*/ 2237452 w 2943862"/>
              <a:gd name="connsiteY43" fmla="*/ 1254083 h 1422966"/>
              <a:gd name="connsiteX44" fmla="*/ 2210156 w 2943862"/>
              <a:gd name="connsiteY44" fmla="*/ 1295026 h 1422966"/>
              <a:gd name="connsiteX45" fmla="*/ 2182861 w 2943862"/>
              <a:gd name="connsiteY45" fmla="*/ 1376913 h 1422966"/>
              <a:gd name="connsiteX46" fmla="*/ 2223804 w 2943862"/>
              <a:gd name="connsiteY46" fmla="*/ 1281379 h 1422966"/>
              <a:gd name="connsiteX47" fmla="*/ 2196509 w 2943862"/>
              <a:gd name="connsiteY47" fmla="*/ 1144901 h 1422966"/>
              <a:gd name="connsiteX48" fmla="*/ 2182861 w 2943862"/>
              <a:gd name="connsiteY48" fmla="*/ 1090310 h 1422966"/>
              <a:gd name="connsiteX49" fmla="*/ 2169213 w 2943862"/>
              <a:gd name="connsiteY49" fmla="*/ 1049367 h 1422966"/>
              <a:gd name="connsiteX50" fmla="*/ 2155565 w 2943862"/>
              <a:gd name="connsiteY50" fmla="*/ 981128 h 1422966"/>
              <a:gd name="connsiteX51" fmla="*/ 2128270 w 2943862"/>
              <a:gd name="connsiteY51" fmla="*/ 858298 h 1422966"/>
              <a:gd name="connsiteX52" fmla="*/ 2019088 w 2943862"/>
              <a:gd name="connsiteY52" fmla="*/ 735468 h 1422966"/>
              <a:gd name="connsiteX53" fmla="*/ 1991792 w 2943862"/>
              <a:gd name="connsiteY53" fmla="*/ 694525 h 1422966"/>
              <a:gd name="connsiteX54" fmla="*/ 1978144 w 2943862"/>
              <a:gd name="connsiteY54" fmla="*/ 653582 h 1422966"/>
              <a:gd name="connsiteX55" fmla="*/ 1937201 w 2943862"/>
              <a:gd name="connsiteY55" fmla="*/ 626286 h 1422966"/>
              <a:gd name="connsiteX56" fmla="*/ 1909906 w 2943862"/>
              <a:gd name="connsiteY56" fmla="*/ 735468 h 1422966"/>
              <a:gd name="connsiteX57" fmla="*/ 1896258 w 2943862"/>
              <a:gd name="connsiteY57" fmla="*/ 776412 h 1422966"/>
              <a:gd name="connsiteX58" fmla="*/ 1841667 w 2943862"/>
              <a:gd name="connsiteY58" fmla="*/ 858298 h 1422966"/>
              <a:gd name="connsiteX59" fmla="*/ 1800724 w 2943862"/>
              <a:gd name="connsiteY59" fmla="*/ 994776 h 1422966"/>
              <a:gd name="connsiteX60" fmla="*/ 1787076 w 2943862"/>
              <a:gd name="connsiteY60" fmla="*/ 1035719 h 1422966"/>
              <a:gd name="connsiteX61" fmla="*/ 1773428 w 2943862"/>
              <a:gd name="connsiteY61" fmla="*/ 1185844 h 1422966"/>
              <a:gd name="connsiteX62" fmla="*/ 1718837 w 2943862"/>
              <a:gd name="connsiteY62" fmla="*/ 1308674 h 1422966"/>
              <a:gd name="connsiteX63" fmla="*/ 1677894 w 2943862"/>
              <a:gd name="connsiteY63" fmla="*/ 1349618 h 1422966"/>
              <a:gd name="connsiteX64" fmla="*/ 1664246 w 2943862"/>
              <a:gd name="connsiteY64" fmla="*/ 1404209 h 1422966"/>
              <a:gd name="connsiteX65" fmla="*/ 1677894 w 2943862"/>
              <a:gd name="connsiteY65" fmla="*/ 1308674 h 1422966"/>
              <a:gd name="connsiteX66" fmla="*/ 1691541 w 2943862"/>
              <a:gd name="connsiteY66" fmla="*/ 1035719 h 1422966"/>
              <a:gd name="connsiteX67" fmla="*/ 1746133 w 2943862"/>
              <a:gd name="connsiteY67" fmla="*/ 953832 h 1422966"/>
              <a:gd name="connsiteX68" fmla="*/ 1787076 w 2943862"/>
              <a:gd name="connsiteY68" fmla="*/ 871946 h 1422966"/>
              <a:gd name="connsiteX69" fmla="*/ 1800724 w 2943862"/>
              <a:gd name="connsiteY69" fmla="*/ 790059 h 1422966"/>
              <a:gd name="connsiteX70" fmla="*/ 1773428 w 2943862"/>
              <a:gd name="connsiteY70" fmla="*/ 530752 h 1422966"/>
              <a:gd name="connsiteX71" fmla="*/ 1718837 w 2943862"/>
              <a:gd name="connsiteY71" fmla="*/ 558047 h 1422966"/>
              <a:gd name="connsiteX72" fmla="*/ 1623303 w 2943862"/>
              <a:gd name="connsiteY72" fmla="*/ 680877 h 1422966"/>
              <a:gd name="connsiteX73" fmla="*/ 1596007 w 2943862"/>
              <a:gd name="connsiteY73" fmla="*/ 721821 h 1422966"/>
              <a:gd name="connsiteX74" fmla="*/ 1555064 w 2943862"/>
              <a:gd name="connsiteY74" fmla="*/ 762764 h 1422966"/>
              <a:gd name="connsiteX75" fmla="*/ 1527768 w 2943862"/>
              <a:gd name="connsiteY75" fmla="*/ 844650 h 1422966"/>
              <a:gd name="connsiteX76" fmla="*/ 1473177 w 2943862"/>
              <a:gd name="connsiteY76" fmla="*/ 940185 h 1422966"/>
              <a:gd name="connsiteX77" fmla="*/ 1432234 w 2943862"/>
              <a:gd name="connsiteY77" fmla="*/ 1035719 h 1422966"/>
              <a:gd name="connsiteX78" fmla="*/ 1404938 w 2943862"/>
              <a:gd name="connsiteY78" fmla="*/ 1117606 h 1422966"/>
              <a:gd name="connsiteX79" fmla="*/ 1377643 w 2943862"/>
              <a:gd name="connsiteY79" fmla="*/ 1199492 h 1422966"/>
              <a:gd name="connsiteX80" fmla="*/ 1363995 w 2943862"/>
              <a:gd name="connsiteY80" fmla="*/ 1240435 h 1422966"/>
              <a:gd name="connsiteX81" fmla="*/ 1336700 w 2943862"/>
              <a:gd name="connsiteY81" fmla="*/ 1281379 h 1422966"/>
              <a:gd name="connsiteX82" fmla="*/ 1268461 w 2943862"/>
              <a:gd name="connsiteY82" fmla="*/ 1390561 h 1422966"/>
              <a:gd name="connsiteX83" fmla="*/ 1227518 w 2943862"/>
              <a:gd name="connsiteY83" fmla="*/ 1376913 h 1422966"/>
              <a:gd name="connsiteX84" fmla="*/ 1241165 w 2943862"/>
              <a:gd name="connsiteY84" fmla="*/ 1322322 h 1422966"/>
              <a:gd name="connsiteX85" fmla="*/ 1254813 w 2943862"/>
              <a:gd name="connsiteY85" fmla="*/ 1213140 h 1422966"/>
              <a:gd name="connsiteX86" fmla="*/ 1282109 w 2943862"/>
              <a:gd name="connsiteY86" fmla="*/ 1131253 h 1422966"/>
              <a:gd name="connsiteX87" fmla="*/ 1309404 w 2943862"/>
              <a:gd name="connsiteY87" fmla="*/ 1049367 h 1422966"/>
              <a:gd name="connsiteX88" fmla="*/ 1323052 w 2943862"/>
              <a:gd name="connsiteY88" fmla="*/ 1008423 h 1422966"/>
              <a:gd name="connsiteX89" fmla="*/ 1336700 w 2943862"/>
              <a:gd name="connsiteY89" fmla="*/ 940185 h 1422966"/>
              <a:gd name="connsiteX90" fmla="*/ 1323052 w 2943862"/>
              <a:gd name="connsiteY90" fmla="*/ 762764 h 1422966"/>
              <a:gd name="connsiteX91" fmla="*/ 1309404 w 2943862"/>
              <a:gd name="connsiteY91" fmla="*/ 721821 h 1422966"/>
              <a:gd name="connsiteX92" fmla="*/ 1295756 w 2943862"/>
              <a:gd name="connsiteY92" fmla="*/ 667229 h 1422966"/>
              <a:gd name="connsiteX93" fmla="*/ 1282109 w 2943862"/>
              <a:gd name="connsiteY93" fmla="*/ 585343 h 1422966"/>
              <a:gd name="connsiteX94" fmla="*/ 1241165 w 2943862"/>
              <a:gd name="connsiteY94" fmla="*/ 571695 h 1422966"/>
              <a:gd name="connsiteX95" fmla="*/ 1213870 w 2943862"/>
              <a:gd name="connsiteY95" fmla="*/ 612638 h 1422966"/>
              <a:gd name="connsiteX96" fmla="*/ 1200222 w 2943862"/>
              <a:gd name="connsiteY96" fmla="*/ 653582 h 1422966"/>
              <a:gd name="connsiteX97" fmla="*/ 1159279 w 2943862"/>
              <a:gd name="connsiteY97" fmla="*/ 694525 h 1422966"/>
              <a:gd name="connsiteX98" fmla="*/ 1104688 w 2943862"/>
              <a:gd name="connsiteY98" fmla="*/ 776412 h 1422966"/>
              <a:gd name="connsiteX99" fmla="*/ 1063744 w 2943862"/>
              <a:gd name="connsiteY99" fmla="*/ 817355 h 1422966"/>
              <a:gd name="connsiteX100" fmla="*/ 1036449 w 2943862"/>
              <a:gd name="connsiteY100" fmla="*/ 858298 h 1422966"/>
              <a:gd name="connsiteX101" fmla="*/ 995506 w 2943862"/>
              <a:gd name="connsiteY101" fmla="*/ 912889 h 1422966"/>
              <a:gd name="connsiteX102" fmla="*/ 968210 w 2943862"/>
              <a:gd name="connsiteY102" fmla="*/ 967480 h 1422966"/>
              <a:gd name="connsiteX103" fmla="*/ 899971 w 2943862"/>
              <a:gd name="connsiteY103" fmla="*/ 1063015 h 1422966"/>
              <a:gd name="connsiteX104" fmla="*/ 872676 w 2943862"/>
              <a:gd name="connsiteY104" fmla="*/ 1144901 h 1422966"/>
              <a:gd name="connsiteX105" fmla="*/ 859028 w 2943862"/>
              <a:gd name="connsiteY105" fmla="*/ 1185844 h 1422966"/>
              <a:gd name="connsiteX106" fmla="*/ 831733 w 2943862"/>
              <a:gd name="connsiteY106" fmla="*/ 1226788 h 1422966"/>
              <a:gd name="connsiteX107" fmla="*/ 790789 w 2943862"/>
              <a:gd name="connsiteY107" fmla="*/ 1308674 h 1422966"/>
              <a:gd name="connsiteX108" fmla="*/ 708903 w 2943862"/>
              <a:gd name="connsiteY108" fmla="*/ 1363265 h 1422966"/>
              <a:gd name="connsiteX109" fmla="*/ 722550 w 2943862"/>
              <a:gd name="connsiteY109" fmla="*/ 1158549 h 1422966"/>
              <a:gd name="connsiteX110" fmla="*/ 777141 w 2943862"/>
              <a:gd name="connsiteY110" fmla="*/ 1076662 h 1422966"/>
              <a:gd name="connsiteX111" fmla="*/ 831733 w 2943862"/>
              <a:gd name="connsiteY111" fmla="*/ 953832 h 1422966"/>
              <a:gd name="connsiteX112" fmla="*/ 859028 w 2943862"/>
              <a:gd name="connsiteY112" fmla="*/ 694525 h 1422966"/>
              <a:gd name="connsiteX113" fmla="*/ 886324 w 2943862"/>
              <a:gd name="connsiteY113" fmla="*/ 612638 h 1422966"/>
              <a:gd name="connsiteX114" fmla="*/ 899971 w 2943862"/>
              <a:gd name="connsiteY114" fmla="*/ 558047 h 1422966"/>
              <a:gd name="connsiteX115" fmla="*/ 954562 w 2943862"/>
              <a:gd name="connsiteY115" fmla="*/ 476161 h 1422966"/>
              <a:gd name="connsiteX116" fmla="*/ 968210 w 2943862"/>
              <a:gd name="connsiteY116" fmla="*/ 435218 h 1422966"/>
              <a:gd name="connsiteX117" fmla="*/ 927267 w 2943862"/>
              <a:gd name="connsiteY117" fmla="*/ 448865 h 1422966"/>
              <a:gd name="connsiteX118" fmla="*/ 845380 w 2943862"/>
              <a:gd name="connsiteY118" fmla="*/ 503456 h 1422966"/>
              <a:gd name="connsiteX119" fmla="*/ 790789 w 2943862"/>
              <a:gd name="connsiteY119" fmla="*/ 530752 h 1422966"/>
              <a:gd name="connsiteX120" fmla="*/ 654312 w 2943862"/>
              <a:gd name="connsiteY120" fmla="*/ 598991 h 1422966"/>
              <a:gd name="connsiteX121" fmla="*/ 435947 w 2943862"/>
              <a:gd name="connsiteY121" fmla="*/ 612638 h 1422966"/>
              <a:gd name="connsiteX122" fmla="*/ 395004 w 2943862"/>
              <a:gd name="connsiteY122" fmla="*/ 626286 h 1422966"/>
              <a:gd name="connsiteX123" fmla="*/ 313118 w 2943862"/>
              <a:gd name="connsiteY123" fmla="*/ 680877 h 1422966"/>
              <a:gd name="connsiteX124" fmla="*/ 231231 w 2943862"/>
              <a:gd name="connsiteY124" fmla="*/ 735468 h 1422966"/>
              <a:gd name="connsiteX125" fmla="*/ 149344 w 2943862"/>
              <a:gd name="connsiteY125" fmla="*/ 790059 h 1422966"/>
              <a:gd name="connsiteX126" fmla="*/ 108401 w 2943862"/>
              <a:gd name="connsiteY126" fmla="*/ 803707 h 1422966"/>
              <a:gd name="connsiteX127" fmla="*/ 53810 w 2943862"/>
              <a:gd name="connsiteY127" fmla="*/ 844650 h 1422966"/>
              <a:gd name="connsiteX128" fmla="*/ 12867 w 2943862"/>
              <a:gd name="connsiteY128" fmla="*/ 871946 h 1422966"/>
              <a:gd name="connsiteX129" fmla="*/ 26515 w 2943862"/>
              <a:gd name="connsiteY129" fmla="*/ 831003 h 1422966"/>
              <a:gd name="connsiteX130" fmla="*/ 81106 w 2943862"/>
              <a:gd name="connsiteY130" fmla="*/ 749116 h 1422966"/>
              <a:gd name="connsiteX131" fmla="*/ 122049 w 2943862"/>
              <a:gd name="connsiteY131" fmla="*/ 667229 h 1422966"/>
              <a:gd name="connsiteX132" fmla="*/ 162992 w 2943862"/>
              <a:gd name="connsiteY132" fmla="*/ 626286 h 1422966"/>
              <a:gd name="connsiteX133" fmla="*/ 217583 w 2943862"/>
              <a:gd name="connsiteY133" fmla="*/ 612638 h 1422966"/>
              <a:gd name="connsiteX134" fmla="*/ 340413 w 2943862"/>
              <a:gd name="connsiteY134" fmla="*/ 544400 h 1422966"/>
              <a:gd name="connsiteX135" fmla="*/ 422300 w 2943862"/>
              <a:gd name="connsiteY135" fmla="*/ 503456 h 1422966"/>
              <a:gd name="connsiteX136" fmla="*/ 463243 w 2943862"/>
              <a:gd name="connsiteY136" fmla="*/ 476161 h 1422966"/>
              <a:gd name="connsiteX137" fmla="*/ 504186 w 2943862"/>
              <a:gd name="connsiteY137" fmla="*/ 462513 h 1422966"/>
              <a:gd name="connsiteX138" fmla="*/ 545130 w 2943862"/>
              <a:gd name="connsiteY138" fmla="*/ 435218 h 1422966"/>
              <a:gd name="connsiteX139" fmla="*/ 586073 w 2943862"/>
              <a:gd name="connsiteY139" fmla="*/ 394274 h 1422966"/>
              <a:gd name="connsiteX140" fmla="*/ 667959 w 2943862"/>
              <a:gd name="connsiteY140" fmla="*/ 366979 h 1422966"/>
              <a:gd name="connsiteX141" fmla="*/ 736198 w 2943862"/>
              <a:gd name="connsiteY141" fmla="*/ 339683 h 1422966"/>
              <a:gd name="connsiteX142" fmla="*/ 777141 w 2943862"/>
              <a:gd name="connsiteY142" fmla="*/ 312388 h 1422966"/>
              <a:gd name="connsiteX143" fmla="*/ 818085 w 2943862"/>
              <a:gd name="connsiteY143" fmla="*/ 271444 h 1422966"/>
              <a:gd name="connsiteX144" fmla="*/ 872676 w 2943862"/>
              <a:gd name="connsiteY144" fmla="*/ 257797 h 1422966"/>
              <a:gd name="connsiteX145" fmla="*/ 913619 w 2943862"/>
              <a:gd name="connsiteY145" fmla="*/ 230501 h 1422966"/>
              <a:gd name="connsiteX146" fmla="*/ 954562 w 2943862"/>
              <a:gd name="connsiteY146" fmla="*/ 216853 h 1422966"/>
              <a:gd name="connsiteX147" fmla="*/ 1022801 w 2943862"/>
              <a:gd name="connsiteY147" fmla="*/ 134967 h 1422966"/>
              <a:gd name="connsiteX148" fmla="*/ 1036449 w 2943862"/>
              <a:gd name="connsiteY148" fmla="*/ 94023 h 1422966"/>
              <a:gd name="connsiteX149" fmla="*/ 1063744 w 2943862"/>
              <a:gd name="connsiteY149" fmla="*/ 53080 h 1422966"/>
              <a:gd name="connsiteX150" fmla="*/ 1077392 w 2943862"/>
              <a:gd name="connsiteY150" fmla="*/ 12137 h 1422966"/>
              <a:gd name="connsiteX151" fmla="*/ 1213870 w 2943862"/>
              <a:gd name="connsiteY151" fmla="*/ 12137 h 142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2943862" h="1422966">
                <a:moveTo>
                  <a:pt x="1213870" y="12137"/>
                </a:moveTo>
                <a:cubicBezTo>
                  <a:pt x="1259362" y="14412"/>
                  <a:pt x="1304981" y="20114"/>
                  <a:pt x="1350347" y="25785"/>
                </a:cubicBezTo>
                <a:cubicBezTo>
                  <a:pt x="1377805" y="29217"/>
                  <a:pt x="1405099" y="34005"/>
                  <a:pt x="1432234" y="39432"/>
                </a:cubicBezTo>
                <a:cubicBezTo>
                  <a:pt x="1450627" y="43110"/>
                  <a:pt x="1468213" y="50753"/>
                  <a:pt x="1486825" y="53080"/>
                </a:cubicBezTo>
                <a:cubicBezTo>
                  <a:pt x="1541182" y="59875"/>
                  <a:pt x="1596007" y="62179"/>
                  <a:pt x="1650598" y="66728"/>
                </a:cubicBezTo>
                <a:cubicBezTo>
                  <a:pt x="1689545" y="74517"/>
                  <a:pt x="1734891" y="82462"/>
                  <a:pt x="1773428" y="94023"/>
                </a:cubicBezTo>
                <a:cubicBezTo>
                  <a:pt x="1800987" y="102291"/>
                  <a:pt x="1855315" y="121319"/>
                  <a:pt x="1855315" y="121319"/>
                </a:cubicBezTo>
                <a:cubicBezTo>
                  <a:pt x="1982694" y="116770"/>
                  <a:pt x="2110274" y="99192"/>
                  <a:pt x="2237452" y="107671"/>
                </a:cubicBezTo>
                <a:cubicBezTo>
                  <a:pt x="2253818" y="108762"/>
                  <a:pt x="2260034" y="132904"/>
                  <a:pt x="2264747" y="148615"/>
                </a:cubicBezTo>
                <a:cubicBezTo>
                  <a:pt x="2268215" y="160175"/>
                  <a:pt x="2273685" y="257555"/>
                  <a:pt x="2292043" y="285092"/>
                </a:cubicBezTo>
                <a:cubicBezTo>
                  <a:pt x="2302749" y="301151"/>
                  <a:pt x="2321768" y="310329"/>
                  <a:pt x="2332986" y="326035"/>
                </a:cubicBezTo>
                <a:cubicBezTo>
                  <a:pt x="2344811" y="342590"/>
                  <a:pt x="2349815" y="363180"/>
                  <a:pt x="2360282" y="380626"/>
                </a:cubicBezTo>
                <a:cubicBezTo>
                  <a:pt x="2377160" y="408756"/>
                  <a:pt x="2404499" y="431391"/>
                  <a:pt x="2414873" y="462513"/>
                </a:cubicBezTo>
                <a:cubicBezTo>
                  <a:pt x="2424113" y="490233"/>
                  <a:pt x="2437420" y="536584"/>
                  <a:pt x="2455816" y="558047"/>
                </a:cubicBezTo>
                <a:cubicBezTo>
                  <a:pt x="2470619" y="575317"/>
                  <a:pt x="2491772" y="585947"/>
                  <a:pt x="2510407" y="598991"/>
                </a:cubicBezTo>
                <a:cubicBezTo>
                  <a:pt x="2537282" y="617804"/>
                  <a:pt x="2561172" y="643209"/>
                  <a:pt x="2592294" y="653582"/>
                </a:cubicBezTo>
                <a:cubicBezTo>
                  <a:pt x="2652538" y="673662"/>
                  <a:pt x="2620370" y="660795"/>
                  <a:pt x="2687828" y="694525"/>
                </a:cubicBezTo>
                <a:cubicBezTo>
                  <a:pt x="2760620" y="803710"/>
                  <a:pt x="2665079" y="671775"/>
                  <a:pt x="2756067" y="762764"/>
                </a:cubicBezTo>
                <a:cubicBezTo>
                  <a:pt x="2767665" y="774362"/>
                  <a:pt x="2772861" y="791106"/>
                  <a:pt x="2783362" y="803707"/>
                </a:cubicBezTo>
                <a:cubicBezTo>
                  <a:pt x="2795718" y="818534"/>
                  <a:pt x="2810658" y="831002"/>
                  <a:pt x="2824306" y="844650"/>
                </a:cubicBezTo>
                <a:cubicBezTo>
                  <a:pt x="2833404" y="862847"/>
                  <a:pt x="2843587" y="880541"/>
                  <a:pt x="2851601" y="899241"/>
                </a:cubicBezTo>
                <a:cubicBezTo>
                  <a:pt x="2857268" y="912464"/>
                  <a:pt x="2858815" y="927318"/>
                  <a:pt x="2865249" y="940185"/>
                </a:cubicBezTo>
                <a:cubicBezTo>
                  <a:pt x="2903368" y="1016424"/>
                  <a:pt x="2896366" y="945647"/>
                  <a:pt x="2919840" y="1063015"/>
                </a:cubicBezTo>
                <a:cubicBezTo>
                  <a:pt x="2924389" y="1085761"/>
                  <a:pt x="2943862" y="1110506"/>
                  <a:pt x="2933488" y="1131253"/>
                </a:cubicBezTo>
                <a:cubicBezTo>
                  <a:pt x="2926152" y="1145924"/>
                  <a:pt x="2913528" y="1104981"/>
                  <a:pt x="2906192" y="1090310"/>
                </a:cubicBezTo>
                <a:cubicBezTo>
                  <a:pt x="2883992" y="1045911"/>
                  <a:pt x="2904360" y="1047535"/>
                  <a:pt x="2865249" y="1008423"/>
                </a:cubicBezTo>
                <a:cubicBezTo>
                  <a:pt x="2853651" y="996825"/>
                  <a:pt x="2836565" y="992025"/>
                  <a:pt x="2824306" y="981128"/>
                </a:cubicBezTo>
                <a:cubicBezTo>
                  <a:pt x="2778698" y="940587"/>
                  <a:pt x="2723994" y="865803"/>
                  <a:pt x="2660533" y="844650"/>
                </a:cubicBezTo>
                <a:lnTo>
                  <a:pt x="2578646" y="817355"/>
                </a:lnTo>
                <a:lnTo>
                  <a:pt x="2537703" y="803707"/>
                </a:lnTo>
                <a:cubicBezTo>
                  <a:pt x="2407083" y="673090"/>
                  <a:pt x="2574327" y="828124"/>
                  <a:pt x="2455816" y="749116"/>
                </a:cubicBezTo>
                <a:cubicBezTo>
                  <a:pt x="2353585" y="680962"/>
                  <a:pt x="2471282" y="726977"/>
                  <a:pt x="2373930" y="694525"/>
                </a:cubicBezTo>
                <a:cubicBezTo>
                  <a:pt x="2276385" y="548210"/>
                  <a:pt x="2428297" y="770275"/>
                  <a:pt x="2305691" y="612638"/>
                </a:cubicBezTo>
                <a:cubicBezTo>
                  <a:pt x="2285551" y="586743"/>
                  <a:pt x="2261474" y="561873"/>
                  <a:pt x="2251100" y="530752"/>
                </a:cubicBezTo>
                <a:cubicBezTo>
                  <a:pt x="2246551" y="517104"/>
                  <a:pt x="2244438" y="502385"/>
                  <a:pt x="2237452" y="489809"/>
                </a:cubicBezTo>
                <a:cubicBezTo>
                  <a:pt x="2221520" y="461132"/>
                  <a:pt x="2201058" y="435218"/>
                  <a:pt x="2182861" y="407922"/>
                </a:cubicBezTo>
                <a:lnTo>
                  <a:pt x="2155565" y="366979"/>
                </a:lnTo>
                <a:cubicBezTo>
                  <a:pt x="2151016" y="380627"/>
                  <a:pt x="2141918" y="393536"/>
                  <a:pt x="2141918" y="407922"/>
                </a:cubicBezTo>
                <a:cubicBezTo>
                  <a:pt x="2141918" y="428552"/>
                  <a:pt x="2181271" y="539630"/>
                  <a:pt x="2182861" y="544400"/>
                </a:cubicBezTo>
                <a:cubicBezTo>
                  <a:pt x="2187410" y="558048"/>
                  <a:pt x="2193020" y="571387"/>
                  <a:pt x="2196509" y="585343"/>
                </a:cubicBezTo>
                <a:cubicBezTo>
                  <a:pt x="2215782" y="662438"/>
                  <a:pt x="2206477" y="621541"/>
                  <a:pt x="2223804" y="708173"/>
                </a:cubicBezTo>
                <a:cubicBezTo>
                  <a:pt x="2192654" y="801620"/>
                  <a:pt x="2207791" y="734926"/>
                  <a:pt x="2237452" y="912889"/>
                </a:cubicBezTo>
                <a:lnTo>
                  <a:pt x="2251100" y="994776"/>
                </a:lnTo>
                <a:cubicBezTo>
                  <a:pt x="2246551" y="1081212"/>
                  <a:pt x="2249147" y="1168321"/>
                  <a:pt x="2237452" y="1254083"/>
                </a:cubicBezTo>
                <a:cubicBezTo>
                  <a:pt x="2235236" y="1270335"/>
                  <a:pt x="2216818" y="1280037"/>
                  <a:pt x="2210156" y="1295026"/>
                </a:cubicBezTo>
                <a:cubicBezTo>
                  <a:pt x="2198471" y="1321318"/>
                  <a:pt x="2169994" y="1402648"/>
                  <a:pt x="2182861" y="1376913"/>
                </a:cubicBezTo>
                <a:cubicBezTo>
                  <a:pt x="2216589" y="1309455"/>
                  <a:pt x="2203722" y="1341623"/>
                  <a:pt x="2223804" y="1281379"/>
                </a:cubicBezTo>
                <a:cubicBezTo>
                  <a:pt x="2214706" y="1235886"/>
                  <a:pt x="2207761" y="1189909"/>
                  <a:pt x="2196509" y="1144901"/>
                </a:cubicBezTo>
                <a:cubicBezTo>
                  <a:pt x="2191960" y="1126704"/>
                  <a:pt x="2188014" y="1108345"/>
                  <a:pt x="2182861" y="1090310"/>
                </a:cubicBezTo>
                <a:cubicBezTo>
                  <a:pt x="2178909" y="1076478"/>
                  <a:pt x="2172702" y="1063323"/>
                  <a:pt x="2169213" y="1049367"/>
                </a:cubicBezTo>
                <a:cubicBezTo>
                  <a:pt x="2163587" y="1026863"/>
                  <a:pt x="2159714" y="1003951"/>
                  <a:pt x="2155565" y="981128"/>
                </a:cubicBezTo>
                <a:cubicBezTo>
                  <a:pt x="2149574" y="948176"/>
                  <a:pt x="2145459" y="892676"/>
                  <a:pt x="2128270" y="858298"/>
                </a:cubicBezTo>
                <a:cubicBezTo>
                  <a:pt x="2088550" y="778859"/>
                  <a:pt x="2091419" y="843962"/>
                  <a:pt x="2019088" y="735468"/>
                </a:cubicBezTo>
                <a:cubicBezTo>
                  <a:pt x="2009989" y="721820"/>
                  <a:pt x="1999128" y="709196"/>
                  <a:pt x="1991792" y="694525"/>
                </a:cubicBezTo>
                <a:cubicBezTo>
                  <a:pt x="1985358" y="681658"/>
                  <a:pt x="1987131" y="664816"/>
                  <a:pt x="1978144" y="653582"/>
                </a:cubicBezTo>
                <a:cubicBezTo>
                  <a:pt x="1967897" y="640774"/>
                  <a:pt x="1950849" y="635385"/>
                  <a:pt x="1937201" y="626286"/>
                </a:cubicBezTo>
                <a:cubicBezTo>
                  <a:pt x="1928103" y="662680"/>
                  <a:pt x="1921769" y="699879"/>
                  <a:pt x="1909906" y="735468"/>
                </a:cubicBezTo>
                <a:cubicBezTo>
                  <a:pt x="1905357" y="749116"/>
                  <a:pt x="1903245" y="763836"/>
                  <a:pt x="1896258" y="776412"/>
                </a:cubicBezTo>
                <a:cubicBezTo>
                  <a:pt x="1880326" y="805089"/>
                  <a:pt x="1841667" y="858298"/>
                  <a:pt x="1841667" y="858298"/>
                </a:cubicBezTo>
                <a:cubicBezTo>
                  <a:pt x="1821042" y="940798"/>
                  <a:pt x="1833949" y="895101"/>
                  <a:pt x="1800724" y="994776"/>
                </a:cubicBezTo>
                <a:lnTo>
                  <a:pt x="1787076" y="1035719"/>
                </a:lnTo>
                <a:cubicBezTo>
                  <a:pt x="1782527" y="1085761"/>
                  <a:pt x="1782160" y="1136361"/>
                  <a:pt x="1773428" y="1185844"/>
                </a:cubicBezTo>
                <a:cubicBezTo>
                  <a:pt x="1765433" y="1231147"/>
                  <a:pt x="1748133" y="1273518"/>
                  <a:pt x="1718837" y="1308674"/>
                </a:cubicBezTo>
                <a:cubicBezTo>
                  <a:pt x="1706481" y="1323501"/>
                  <a:pt x="1691542" y="1335970"/>
                  <a:pt x="1677894" y="1349618"/>
                </a:cubicBezTo>
                <a:cubicBezTo>
                  <a:pt x="1673345" y="1367815"/>
                  <a:pt x="1664246" y="1422966"/>
                  <a:pt x="1664246" y="1404209"/>
                </a:cubicBezTo>
                <a:cubicBezTo>
                  <a:pt x="1664246" y="1372041"/>
                  <a:pt x="1675518" y="1340754"/>
                  <a:pt x="1677894" y="1308674"/>
                </a:cubicBezTo>
                <a:cubicBezTo>
                  <a:pt x="1684623" y="1217824"/>
                  <a:pt x="1683649" y="1126475"/>
                  <a:pt x="1691541" y="1035719"/>
                </a:cubicBezTo>
                <a:cubicBezTo>
                  <a:pt x="1695732" y="987518"/>
                  <a:pt x="1715894" y="990119"/>
                  <a:pt x="1746133" y="953832"/>
                </a:cubicBezTo>
                <a:cubicBezTo>
                  <a:pt x="1775528" y="918558"/>
                  <a:pt x="1773398" y="912979"/>
                  <a:pt x="1787076" y="871946"/>
                </a:cubicBezTo>
                <a:cubicBezTo>
                  <a:pt x="1791625" y="844650"/>
                  <a:pt x="1800724" y="817731"/>
                  <a:pt x="1800724" y="790059"/>
                </a:cubicBezTo>
                <a:cubicBezTo>
                  <a:pt x="1800724" y="600972"/>
                  <a:pt x="1807270" y="632275"/>
                  <a:pt x="1773428" y="530752"/>
                </a:cubicBezTo>
                <a:cubicBezTo>
                  <a:pt x="1755231" y="539850"/>
                  <a:pt x="1735392" y="546222"/>
                  <a:pt x="1718837" y="558047"/>
                </a:cubicBezTo>
                <a:cubicBezTo>
                  <a:pt x="1678023" y="587200"/>
                  <a:pt x="1648955" y="642399"/>
                  <a:pt x="1623303" y="680877"/>
                </a:cubicBezTo>
                <a:cubicBezTo>
                  <a:pt x="1614204" y="694525"/>
                  <a:pt x="1607606" y="710222"/>
                  <a:pt x="1596007" y="721821"/>
                </a:cubicBezTo>
                <a:lnTo>
                  <a:pt x="1555064" y="762764"/>
                </a:lnTo>
                <a:cubicBezTo>
                  <a:pt x="1545965" y="790059"/>
                  <a:pt x="1540635" y="818916"/>
                  <a:pt x="1527768" y="844650"/>
                </a:cubicBezTo>
                <a:cubicBezTo>
                  <a:pt x="1493138" y="913912"/>
                  <a:pt x="1511758" y="882313"/>
                  <a:pt x="1473177" y="940185"/>
                </a:cubicBezTo>
                <a:cubicBezTo>
                  <a:pt x="1437078" y="1084589"/>
                  <a:pt x="1486090" y="914546"/>
                  <a:pt x="1432234" y="1035719"/>
                </a:cubicBezTo>
                <a:cubicBezTo>
                  <a:pt x="1420548" y="1062011"/>
                  <a:pt x="1414036" y="1090310"/>
                  <a:pt x="1404938" y="1117606"/>
                </a:cubicBezTo>
                <a:lnTo>
                  <a:pt x="1377643" y="1199492"/>
                </a:lnTo>
                <a:cubicBezTo>
                  <a:pt x="1373094" y="1213140"/>
                  <a:pt x="1371975" y="1228465"/>
                  <a:pt x="1363995" y="1240435"/>
                </a:cubicBezTo>
                <a:cubicBezTo>
                  <a:pt x="1354897" y="1254083"/>
                  <a:pt x="1343362" y="1266390"/>
                  <a:pt x="1336700" y="1281379"/>
                </a:cubicBezTo>
                <a:cubicBezTo>
                  <a:pt x="1288832" y="1389083"/>
                  <a:pt x="1342114" y="1341458"/>
                  <a:pt x="1268461" y="1390561"/>
                </a:cubicBezTo>
                <a:cubicBezTo>
                  <a:pt x="1254813" y="1386012"/>
                  <a:pt x="1232861" y="1390270"/>
                  <a:pt x="1227518" y="1376913"/>
                </a:cubicBezTo>
                <a:cubicBezTo>
                  <a:pt x="1220552" y="1359498"/>
                  <a:pt x="1238081" y="1340824"/>
                  <a:pt x="1241165" y="1322322"/>
                </a:cubicBezTo>
                <a:cubicBezTo>
                  <a:pt x="1247195" y="1286144"/>
                  <a:pt x="1247128" y="1249003"/>
                  <a:pt x="1254813" y="1213140"/>
                </a:cubicBezTo>
                <a:cubicBezTo>
                  <a:pt x="1260842" y="1185006"/>
                  <a:pt x="1273011" y="1158549"/>
                  <a:pt x="1282109" y="1131253"/>
                </a:cubicBezTo>
                <a:lnTo>
                  <a:pt x="1309404" y="1049367"/>
                </a:lnTo>
                <a:cubicBezTo>
                  <a:pt x="1313953" y="1035719"/>
                  <a:pt x="1320231" y="1022530"/>
                  <a:pt x="1323052" y="1008423"/>
                </a:cubicBezTo>
                <a:lnTo>
                  <a:pt x="1336700" y="940185"/>
                </a:lnTo>
                <a:cubicBezTo>
                  <a:pt x="1332151" y="881045"/>
                  <a:pt x="1330409" y="821621"/>
                  <a:pt x="1323052" y="762764"/>
                </a:cubicBezTo>
                <a:cubicBezTo>
                  <a:pt x="1321268" y="748489"/>
                  <a:pt x="1313356" y="735653"/>
                  <a:pt x="1309404" y="721821"/>
                </a:cubicBezTo>
                <a:cubicBezTo>
                  <a:pt x="1304251" y="703785"/>
                  <a:pt x="1299435" y="685622"/>
                  <a:pt x="1295756" y="667229"/>
                </a:cubicBezTo>
                <a:cubicBezTo>
                  <a:pt x="1290329" y="640095"/>
                  <a:pt x="1295838" y="609369"/>
                  <a:pt x="1282109" y="585343"/>
                </a:cubicBezTo>
                <a:cubicBezTo>
                  <a:pt x="1274971" y="572852"/>
                  <a:pt x="1254813" y="576244"/>
                  <a:pt x="1241165" y="571695"/>
                </a:cubicBezTo>
                <a:cubicBezTo>
                  <a:pt x="1232067" y="585343"/>
                  <a:pt x="1221205" y="597967"/>
                  <a:pt x="1213870" y="612638"/>
                </a:cubicBezTo>
                <a:cubicBezTo>
                  <a:pt x="1207436" y="625505"/>
                  <a:pt x="1208202" y="641612"/>
                  <a:pt x="1200222" y="653582"/>
                </a:cubicBezTo>
                <a:cubicBezTo>
                  <a:pt x="1189516" y="669641"/>
                  <a:pt x="1171128" y="679290"/>
                  <a:pt x="1159279" y="694525"/>
                </a:cubicBezTo>
                <a:cubicBezTo>
                  <a:pt x="1139139" y="720420"/>
                  <a:pt x="1127885" y="753215"/>
                  <a:pt x="1104688" y="776412"/>
                </a:cubicBezTo>
                <a:cubicBezTo>
                  <a:pt x="1091040" y="790060"/>
                  <a:pt x="1076100" y="802528"/>
                  <a:pt x="1063744" y="817355"/>
                </a:cubicBezTo>
                <a:cubicBezTo>
                  <a:pt x="1053243" y="829956"/>
                  <a:pt x="1045983" y="844951"/>
                  <a:pt x="1036449" y="858298"/>
                </a:cubicBezTo>
                <a:cubicBezTo>
                  <a:pt x="1023228" y="876807"/>
                  <a:pt x="1007561" y="893600"/>
                  <a:pt x="995506" y="912889"/>
                </a:cubicBezTo>
                <a:cubicBezTo>
                  <a:pt x="984723" y="930141"/>
                  <a:pt x="978304" y="949816"/>
                  <a:pt x="968210" y="967480"/>
                </a:cubicBezTo>
                <a:cubicBezTo>
                  <a:pt x="952243" y="995422"/>
                  <a:pt x="917549" y="1039578"/>
                  <a:pt x="899971" y="1063015"/>
                </a:cubicBezTo>
                <a:lnTo>
                  <a:pt x="872676" y="1144901"/>
                </a:lnTo>
                <a:cubicBezTo>
                  <a:pt x="868127" y="1158549"/>
                  <a:pt x="867008" y="1173874"/>
                  <a:pt x="859028" y="1185844"/>
                </a:cubicBezTo>
                <a:cubicBezTo>
                  <a:pt x="849930" y="1199492"/>
                  <a:pt x="839068" y="1212117"/>
                  <a:pt x="831733" y="1226788"/>
                </a:cubicBezTo>
                <a:cubicBezTo>
                  <a:pt x="813345" y="1263565"/>
                  <a:pt x="825556" y="1278253"/>
                  <a:pt x="790789" y="1308674"/>
                </a:cubicBezTo>
                <a:cubicBezTo>
                  <a:pt x="766101" y="1330276"/>
                  <a:pt x="708903" y="1363265"/>
                  <a:pt x="708903" y="1363265"/>
                </a:cubicBezTo>
                <a:cubicBezTo>
                  <a:pt x="713452" y="1295026"/>
                  <a:pt x="706710" y="1225079"/>
                  <a:pt x="722550" y="1158549"/>
                </a:cubicBezTo>
                <a:cubicBezTo>
                  <a:pt x="730148" y="1126636"/>
                  <a:pt x="766767" y="1107784"/>
                  <a:pt x="777141" y="1076662"/>
                </a:cubicBezTo>
                <a:cubicBezTo>
                  <a:pt x="809624" y="979215"/>
                  <a:pt x="788477" y="1018716"/>
                  <a:pt x="831733" y="953832"/>
                </a:cubicBezTo>
                <a:cubicBezTo>
                  <a:pt x="835380" y="910068"/>
                  <a:pt x="845074" y="754993"/>
                  <a:pt x="859028" y="694525"/>
                </a:cubicBezTo>
                <a:cubicBezTo>
                  <a:pt x="865498" y="666490"/>
                  <a:pt x="879346" y="640551"/>
                  <a:pt x="886324" y="612638"/>
                </a:cubicBezTo>
                <a:cubicBezTo>
                  <a:pt x="890873" y="594441"/>
                  <a:pt x="891583" y="574824"/>
                  <a:pt x="899971" y="558047"/>
                </a:cubicBezTo>
                <a:cubicBezTo>
                  <a:pt x="914642" y="528705"/>
                  <a:pt x="944188" y="507282"/>
                  <a:pt x="954562" y="476161"/>
                </a:cubicBezTo>
                <a:cubicBezTo>
                  <a:pt x="959111" y="462513"/>
                  <a:pt x="978382" y="445391"/>
                  <a:pt x="968210" y="435218"/>
                </a:cubicBezTo>
                <a:cubicBezTo>
                  <a:pt x="958038" y="425045"/>
                  <a:pt x="940915" y="444316"/>
                  <a:pt x="927267" y="448865"/>
                </a:cubicBezTo>
                <a:cubicBezTo>
                  <a:pt x="899971" y="467062"/>
                  <a:pt x="874722" y="488785"/>
                  <a:pt x="845380" y="503456"/>
                </a:cubicBezTo>
                <a:cubicBezTo>
                  <a:pt x="827183" y="512555"/>
                  <a:pt x="808235" y="520285"/>
                  <a:pt x="790789" y="530752"/>
                </a:cubicBezTo>
                <a:cubicBezTo>
                  <a:pt x="725640" y="569842"/>
                  <a:pt x="722235" y="592199"/>
                  <a:pt x="654312" y="598991"/>
                </a:cubicBezTo>
                <a:cubicBezTo>
                  <a:pt x="581744" y="606248"/>
                  <a:pt x="508735" y="608089"/>
                  <a:pt x="435947" y="612638"/>
                </a:cubicBezTo>
                <a:cubicBezTo>
                  <a:pt x="422299" y="617187"/>
                  <a:pt x="407580" y="619300"/>
                  <a:pt x="395004" y="626286"/>
                </a:cubicBezTo>
                <a:cubicBezTo>
                  <a:pt x="366327" y="642218"/>
                  <a:pt x="340413" y="662680"/>
                  <a:pt x="313118" y="680877"/>
                </a:cubicBezTo>
                <a:lnTo>
                  <a:pt x="231231" y="735468"/>
                </a:lnTo>
                <a:lnTo>
                  <a:pt x="149344" y="790059"/>
                </a:lnTo>
                <a:lnTo>
                  <a:pt x="108401" y="803707"/>
                </a:lnTo>
                <a:cubicBezTo>
                  <a:pt x="90204" y="817355"/>
                  <a:pt x="72319" y="831429"/>
                  <a:pt x="53810" y="844650"/>
                </a:cubicBezTo>
                <a:cubicBezTo>
                  <a:pt x="40463" y="854184"/>
                  <a:pt x="27538" y="879281"/>
                  <a:pt x="12867" y="871946"/>
                </a:cubicBezTo>
                <a:cubicBezTo>
                  <a:pt x="0" y="865513"/>
                  <a:pt x="19529" y="843579"/>
                  <a:pt x="26515" y="831003"/>
                </a:cubicBezTo>
                <a:cubicBezTo>
                  <a:pt x="42447" y="802326"/>
                  <a:pt x="81106" y="749116"/>
                  <a:pt x="81106" y="749116"/>
                </a:cubicBezTo>
                <a:cubicBezTo>
                  <a:pt x="94784" y="708080"/>
                  <a:pt x="92652" y="702506"/>
                  <a:pt x="122049" y="667229"/>
                </a:cubicBezTo>
                <a:cubicBezTo>
                  <a:pt x="134405" y="652402"/>
                  <a:pt x="146234" y="635862"/>
                  <a:pt x="162992" y="626286"/>
                </a:cubicBezTo>
                <a:cubicBezTo>
                  <a:pt x="179278" y="616980"/>
                  <a:pt x="199386" y="617187"/>
                  <a:pt x="217583" y="612638"/>
                </a:cubicBezTo>
                <a:cubicBezTo>
                  <a:pt x="311440" y="550067"/>
                  <a:pt x="268348" y="568420"/>
                  <a:pt x="340413" y="544400"/>
                </a:cubicBezTo>
                <a:cubicBezTo>
                  <a:pt x="457739" y="466181"/>
                  <a:pt x="309300" y="559955"/>
                  <a:pt x="422300" y="503456"/>
                </a:cubicBezTo>
                <a:cubicBezTo>
                  <a:pt x="436971" y="496121"/>
                  <a:pt x="448572" y="483496"/>
                  <a:pt x="463243" y="476161"/>
                </a:cubicBezTo>
                <a:cubicBezTo>
                  <a:pt x="476110" y="469727"/>
                  <a:pt x="491319" y="468947"/>
                  <a:pt x="504186" y="462513"/>
                </a:cubicBezTo>
                <a:cubicBezTo>
                  <a:pt x="518857" y="455178"/>
                  <a:pt x="532529" y="445719"/>
                  <a:pt x="545130" y="435218"/>
                </a:cubicBezTo>
                <a:cubicBezTo>
                  <a:pt x="559957" y="422862"/>
                  <a:pt x="569201" y="403647"/>
                  <a:pt x="586073" y="394274"/>
                </a:cubicBezTo>
                <a:cubicBezTo>
                  <a:pt x="611224" y="380301"/>
                  <a:pt x="641245" y="377665"/>
                  <a:pt x="667959" y="366979"/>
                </a:cubicBezTo>
                <a:cubicBezTo>
                  <a:pt x="690705" y="357880"/>
                  <a:pt x="714286" y="350639"/>
                  <a:pt x="736198" y="339683"/>
                </a:cubicBezTo>
                <a:cubicBezTo>
                  <a:pt x="750869" y="332348"/>
                  <a:pt x="764540" y="322889"/>
                  <a:pt x="777141" y="312388"/>
                </a:cubicBezTo>
                <a:cubicBezTo>
                  <a:pt x="791969" y="300032"/>
                  <a:pt x="801327" y="281020"/>
                  <a:pt x="818085" y="271444"/>
                </a:cubicBezTo>
                <a:cubicBezTo>
                  <a:pt x="834371" y="262138"/>
                  <a:pt x="854479" y="262346"/>
                  <a:pt x="872676" y="257797"/>
                </a:cubicBezTo>
                <a:cubicBezTo>
                  <a:pt x="886324" y="248698"/>
                  <a:pt x="898948" y="237837"/>
                  <a:pt x="913619" y="230501"/>
                </a:cubicBezTo>
                <a:cubicBezTo>
                  <a:pt x="926486" y="224067"/>
                  <a:pt x="942592" y="224833"/>
                  <a:pt x="954562" y="216853"/>
                </a:cubicBezTo>
                <a:cubicBezTo>
                  <a:pt x="977201" y="201760"/>
                  <a:pt x="1010212" y="160145"/>
                  <a:pt x="1022801" y="134967"/>
                </a:cubicBezTo>
                <a:cubicBezTo>
                  <a:pt x="1029235" y="122100"/>
                  <a:pt x="1030015" y="106890"/>
                  <a:pt x="1036449" y="94023"/>
                </a:cubicBezTo>
                <a:cubicBezTo>
                  <a:pt x="1043784" y="79352"/>
                  <a:pt x="1056409" y="67751"/>
                  <a:pt x="1063744" y="53080"/>
                </a:cubicBezTo>
                <a:cubicBezTo>
                  <a:pt x="1070178" y="40213"/>
                  <a:pt x="1063436" y="15626"/>
                  <a:pt x="1077392" y="12137"/>
                </a:cubicBezTo>
                <a:cubicBezTo>
                  <a:pt x="1125940" y="0"/>
                  <a:pt x="1168378" y="9862"/>
                  <a:pt x="1213870" y="121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3284538"/>
            <a:ext cx="1436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корень</a:t>
            </a:r>
          </a:p>
        </p:txBody>
      </p:sp>
      <p:sp>
        <p:nvSpPr>
          <p:cNvPr id="28" name="Месяц 27"/>
          <p:cNvSpPr/>
          <p:nvPr/>
        </p:nvSpPr>
        <p:spPr>
          <a:xfrm>
            <a:off x="4284663" y="1916113"/>
            <a:ext cx="215900" cy="230505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2708275"/>
            <a:ext cx="1420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стебель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812088" y="2924175"/>
            <a:ext cx="892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лист</a:t>
            </a:r>
          </a:p>
        </p:txBody>
      </p:sp>
      <p:sp>
        <p:nvSpPr>
          <p:cNvPr id="39" name="Блок-схема: узел 38"/>
          <p:cNvSpPr/>
          <p:nvPr/>
        </p:nvSpPr>
        <p:spPr>
          <a:xfrm>
            <a:off x="1763713" y="4868863"/>
            <a:ext cx="647700" cy="5762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348038" y="5589588"/>
            <a:ext cx="121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цветок</a:t>
            </a:r>
          </a:p>
        </p:txBody>
      </p:sp>
      <p:sp>
        <p:nvSpPr>
          <p:cNvPr id="43" name="Пятно 1 42"/>
          <p:cNvSpPr/>
          <p:nvPr/>
        </p:nvSpPr>
        <p:spPr>
          <a:xfrm>
            <a:off x="5724525" y="4724400"/>
            <a:ext cx="647700" cy="720725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4" name="Пятно 1 43"/>
          <p:cNvSpPr/>
          <p:nvPr/>
        </p:nvSpPr>
        <p:spPr>
          <a:xfrm>
            <a:off x="6011863" y="5516563"/>
            <a:ext cx="647700" cy="720725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5" name="Пятно 1 44"/>
          <p:cNvSpPr/>
          <p:nvPr/>
        </p:nvSpPr>
        <p:spPr>
          <a:xfrm>
            <a:off x="6588125" y="4797425"/>
            <a:ext cx="647700" cy="719138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019925" y="5589588"/>
            <a:ext cx="1281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семена</a:t>
            </a:r>
          </a:p>
        </p:txBody>
      </p:sp>
      <p:sp>
        <p:nvSpPr>
          <p:cNvPr id="49" name="Капля 48"/>
          <p:cNvSpPr/>
          <p:nvPr/>
        </p:nvSpPr>
        <p:spPr>
          <a:xfrm rot="8566585">
            <a:off x="6410325" y="1590675"/>
            <a:ext cx="2273300" cy="1284288"/>
          </a:xfrm>
          <a:prstGeom prst="teardrop">
            <a:avLst>
              <a:gd name="adj" fmla="val 145274"/>
            </a:avLst>
          </a:prstGeom>
          <a:solidFill>
            <a:srgbClr val="5888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  <p:bldP spid="29" grpId="0"/>
      <p:bldP spid="36" grpId="0"/>
      <p:bldP spid="39" grpId="0" animBg="1"/>
      <p:bldP spid="42" grpId="0"/>
      <p:bldP spid="43" grpId="0" animBg="1"/>
      <p:bldP spid="44" grpId="0" animBg="1"/>
      <p:bldP spid="45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908175" y="260350"/>
            <a:ext cx="5040313" cy="11525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Что любят травы?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2339975" y="1773238"/>
            <a:ext cx="2087563" cy="1439862"/>
          </a:xfrm>
          <a:prstGeom prst="cloudCallou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2411413" y="3213100"/>
            <a:ext cx="296862" cy="623888"/>
          </a:xfrm>
          <a:custGeom>
            <a:avLst/>
            <a:gdLst>
              <a:gd name="connsiteX0" fmla="*/ 115910 w 295938"/>
              <a:gd name="connsiteY0" fmla="*/ 0 h 623792"/>
              <a:gd name="connsiteX1" fmla="*/ 90152 w 295938"/>
              <a:gd name="connsiteY1" fmla="*/ 38636 h 623792"/>
              <a:gd name="connsiteX2" fmla="*/ 77274 w 295938"/>
              <a:gd name="connsiteY2" fmla="*/ 90152 h 623792"/>
              <a:gd name="connsiteX3" fmla="*/ 51516 w 295938"/>
              <a:gd name="connsiteY3" fmla="*/ 167425 h 623792"/>
              <a:gd name="connsiteX4" fmla="*/ 25758 w 295938"/>
              <a:gd name="connsiteY4" fmla="*/ 244698 h 623792"/>
              <a:gd name="connsiteX5" fmla="*/ 12879 w 295938"/>
              <a:gd name="connsiteY5" fmla="*/ 283335 h 623792"/>
              <a:gd name="connsiteX6" fmla="*/ 0 w 295938"/>
              <a:gd name="connsiteY6" fmla="*/ 360608 h 623792"/>
              <a:gd name="connsiteX7" fmla="*/ 25758 w 295938"/>
              <a:gd name="connsiteY7" fmla="*/ 463639 h 623792"/>
              <a:gd name="connsiteX8" fmla="*/ 115910 w 295938"/>
              <a:gd name="connsiteY8" fmla="*/ 579549 h 623792"/>
              <a:gd name="connsiteX9" fmla="*/ 167426 w 295938"/>
              <a:gd name="connsiteY9" fmla="*/ 605307 h 623792"/>
              <a:gd name="connsiteX10" fmla="*/ 270457 w 295938"/>
              <a:gd name="connsiteY10" fmla="*/ 592428 h 623792"/>
              <a:gd name="connsiteX11" fmla="*/ 257578 w 295938"/>
              <a:gd name="connsiteY11" fmla="*/ 412124 h 623792"/>
              <a:gd name="connsiteX12" fmla="*/ 244699 w 295938"/>
              <a:gd name="connsiteY12" fmla="*/ 373487 h 623792"/>
              <a:gd name="connsiteX13" fmla="*/ 231820 w 295938"/>
              <a:gd name="connsiteY13" fmla="*/ 296214 h 623792"/>
              <a:gd name="connsiteX14" fmla="*/ 193183 w 295938"/>
              <a:gd name="connsiteY14" fmla="*/ 180304 h 623792"/>
              <a:gd name="connsiteX15" fmla="*/ 128789 w 295938"/>
              <a:gd name="connsiteY15" fmla="*/ 64394 h 623792"/>
              <a:gd name="connsiteX16" fmla="*/ 115910 w 295938"/>
              <a:gd name="connsiteY16" fmla="*/ 0 h 62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5938" h="623792">
                <a:moveTo>
                  <a:pt x="115910" y="0"/>
                </a:moveTo>
                <a:cubicBezTo>
                  <a:pt x="107324" y="12879"/>
                  <a:pt x="96249" y="24409"/>
                  <a:pt x="90152" y="38636"/>
                </a:cubicBezTo>
                <a:cubicBezTo>
                  <a:pt x="83180" y="54905"/>
                  <a:pt x="82360" y="73198"/>
                  <a:pt x="77274" y="90152"/>
                </a:cubicBezTo>
                <a:cubicBezTo>
                  <a:pt x="69472" y="116158"/>
                  <a:pt x="60102" y="141667"/>
                  <a:pt x="51516" y="167425"/>
                </a:cubicBezTo>
                <a:lnTo>
                  <a:pt x="25758" y="244698"/>
                </a:lnTo>
                <a:cubicBezTo>
                  <a:pt x="21465" y="257577"/>
                  <a:pt x="15111" y="269944"/>
                  <a:pt x="12879" y="283335"/>
                </a:cubicBezTo>
                <a:lnTo>
                  <a:pt x="0" y="360608"/>
                </a:lnTo>
                <a:cubicBezTo>
                  <a:pt x="8586" y="394952"/>
                  <a:pt x="11813" y="431101"/>
                  <a:pt x="25758" y="463639"/>
                </a:cubicBezTo>
                <a:cubicBezTo>
                  <a:pt x="37505" y="491049"/>
                  <a:pt x="84726" y="557275"/>
                  <a:pt x="115910" y="579549"/>
                </a:cubicBezTo>
                <a:cubicBezTo>
                  <a:pt x="131533" y="590708"/>
                  <a:pt x="150254" y="596721"/>
                  <a:pt x="167426" y="605307"/>
                </a:cubicBezTo>
                <a:cubicBezTo>
                  <a:pt x="201770" y="601014"/>
                  <a:pt x="255821" y="623792"/>
                  <a:pt x="270457" y="592428"/>
                </a:cubicBezTo>
                <a:cubicBezTo>
                  <a:pt x="295938" y="537826"/>
                  <a:pt x="264618" y="471966"/>
                  <a:pt x="257578" y="412124"/>
                </a:cubicBezTo>
                <a:cubicBezTo>
                  <a:pt x="255992" y="398641"/>
                  <a:pt x="247644" y="386739"/>
                  <a:pt x="244699" y="373487"/>
                </a:cubicBezTo>
                <a:cubicBezTo>
                  <a:pt x="239034" y="347996"/>
                  <a:pt x="238153" y="321547"/>
                  <a:pt x="231820" y="296214"/>
                </a:cubicBezTo>
                <a:cubicBezTo>
                  <a:pt x="231820" y="296213"/>
                  <a:pt x="199622" y="199623"/>
                  <a:pt x="193183" y="180304"/>
                </a:cubicBezTo>
                <a:cubicBezTo>
                  <a:pt x="179762" y="140040"/>
                  <a:pt x="166752" y="89702"/>
                  <a:pt x="128789" y="64394"/>
                </a:cubicBezTo>
                <a:lnTo>
                  <a:pt x="11591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3924300" y="3068638"/>
            <a:ext cx="323850" cy="604837"/>
          </a:xfrm>
          <a:custGeom>
            <a:avLst/>
            <a:gdLst>
              <a:gd name="connsiteX0" fmla="*/ 40180 w 323515"/>
              <a:gd name="connsiteY0" fmla="*/ 0 h 605307"/>
              <a:gd name="connsiteX1" fmla="*/ 40180 w 323515"/>
              <a:gd name="connsiteY1" fmla="*/ 502276 h 605307"/>
              <a:gd name="connsiteX2" fmla="*/ 53058 w 323515"/>
              <a:gd name="connsiteY2" fmla="*/ 540913 h 605307"/>
              <a:gd name="connsiteX3" fmla="*/ 168968 w 323515"/>
              <a:gd name="connsiteY3" fmla="*/ 592428 h 605307"/>
              <a:gd name="connsiteX4" fmla="*/ 207605 w 323515"/>
              <a:gd name="connsiteY4" fmla="*/ 605307 h 605307"/>
              <a:gd name="connsiteX5" fmla="*/ 284878 w 323515"/>
              <a:gd name="connsiteY5" fmla="*/ 592428 h 605307"/>
              <a:gd name="connsiteX6" fmla="*/ 323515 w 323515"/>
              <a:gd name="connsiteY6" fmla="*/ 515155 h 605307"/>
              <a:gd name="connsiteX7" fmla="*/ 297757 w 323515"/>
              <a:gd name="connsiteY7" fmla="*/ 373487 h 605307"/>
              <a:gd name="connsiteX8" fmla="*/ 271999 w 323515"/>
              <a:gd name="connsiteY8" fmla="*/ 334851 h 605307"/>
              <a:gd name="connsiteX9" fmla="*/ 233363 w 323515"/>
              <a:gd name="connsiteY9" fmla="*/ 257577 h 605307"/>
              <a:gd name="connsiteX10" fmla="*/ 156089 w 323515"/>
              <a:gd name="connsiteY10" fmla="*/ 180304 h 605307"/>
              <a:gd name="connsiteX11" fmla="*/ 117453 w 323515"/>
              <a:gd name="connsiteY11" fmla="*/ 141668 h 605307"/>
              <a:gd name="connsiteX12" fmla="*/ 40180 w 323515"/>
              <a:gd name="connsiteY12" fmla="*/ 77273 h 605307"/>
              <a:gd name="connsiteX13" fmla="*/ 40180 w 323515"/>
              <a:gd name="connsiteY13" fmla="*/ 0 h 60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3515" h="605307">
                <a:moveTo>
                  <a:pt x="40180" y="0"/>
                </a:moveTo>
                <a:cubicBezTo>
                  <a:pt x="0" y="200898"/>
                  <a:pt x="17739" y="87105"/>
                  <a:pt x="40180" y="502276"/>
                </a:cubicBezTo>
                <a:cubicBezTo>
                  <a:pt x="40913" y="515832"/>
                  <a:pt x="44577" y="530312"/>
                  <a:pt x="53058" y="540913"/>
                </a:cubicBezTo>
                <a:cubicBezTo>
                  <a:pt x="75321" y="568742"/>
                  <a:pt x="145361" y="584559"/>
                  <a:pt x="168968" y="592428"/>
                </a:cubicBezTo>
                <a:lnTo>
                  <a:pt x="207605" y="605307"/>
                </a:lnTo>
                <a:cubicBezTo>
                  <a:pt x="233363" y="601014"/>
                  <a:pt x="261522" y="604106"/>
                  <a:pt x="284878" y="592428"/>
                </a:cubicBezTo>
                <a:cubicBezTo>
                  <a:pt x="304852" y="582441"/>
                  <a:pt x="317420" y="533441"/>
                  <a:pt x="323515" y="515155"/>
                </a:cubicBezTo>
                <a:cubicBezTo>
                  <a:pt x="314929" y="467932"/>
                  <a:pt x="310943" y="419637"/>
                  <a:pt x="297757" y="373487"/>
                </a:cubicBezTo>
                <a:cubicBezTo>
                  <a:pt x="293505" y="358604"/>
                  <a:pt x="278921" y="348695"/>
                  <a:pt x="271999" y="334851"/>
                </a:cubicBezTo>
                <a:cubicBezTo>
                  <a:pt x="246426" y="283705"/>
                  <a:pt x="275543" y="305029"/>
                  <a:pt x="233363" y="257577"/>
                </a:cubicBezTo>
                <a:cubicBezTo>
                  <a:pt x="209162" y="230351"/>
                  <a:pt x="181847" y="206062"/>
                  <a:pt x="156089" y="180304"/>
                </a:cubicBezTo>
                <a:cubicBezTo>
                  <a:pt x="143210" y="167425"/>
                  <a:pt x="132607" y="151771"/>
                  <a:pt x="117453" y="141668"/>
                </a:cubicBezTo>
                <a:cubicBezTo>
                  <a:pt x="63662" y="105807"/>
                  <a:pt x="89761" y="126855"/>
                  <a:pt x="40180" y="77273"/>
                </a:cubicBezTo>
                <a:lnTo>
                  <a:pt x="4018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Солнце 5"/>
          <p:cNvSpPr/>
          <p:nvPr/>
        </p:nvSpPr>
        <p:spPr>
          <a:xfrm>
            <a:off x="6300788" y="1700213"/>
            <a:ext cx="2303462" cy="1944687"/>
          </a:xfrm>
          <a:prstGeom prst="sun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31913" y="1484313"/>
            <a:ext cx="962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Воду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85113" y="1412875"/>
            <a:ext cx="109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Тепло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56325" y="1412875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Свет</a:t>
            </a:r>
          </a:p>
        </p:txBody>
      </p:sp>
      <p:pic>
        <p:nvPicPr>
          <p:cNvPr id="13322" name="Picture 2" descr="рома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149725"/>
            <a:ext cx="75612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лилиния 10"/>
          <p:cNvSpPr/>
          <p:nvPr/>
        </p:nvSpPr>
        <p:spPr>
          <a:xfrm>
            <a:off x="3276600" y="3357563"/>
            <a:ext cx="295275" cy="623887"/>
          </a:xfrm>
          <a:custGeom>
            <a:avLst/>
            <a:gdLst>
              <a:gd name="connsiteX0" fmla="*/ 115910 w 295938"/>
              <a:gd name="connsiteY0" fmla="*/ 0 h 623792"/>
              <a:gd name="connsiteX1" fmla="*/ 90152 w 295938"/>
              <a:gd name="connsiteY1" fmla="*/ 38636 h 623792"/>
              <a:gd name="connsiteX2" fmla="*/ 77274 w 295938"/>
              <a:gd name="connsiteY2" fmla="*/ 90152 h 623792"/>
              <a:gd name="connsiteX3" fmla="*/ 51516 w 295938"/>
              <a:gd name="connsiteY3" fmla="*/ 167425 h 623792"/>
              <a:gd name="connsiteX4" fmla="*/ 25758 w 295938"/>
              <a:gd name="connsiteY4" fmla="*/ 244698 h 623792"/>
              <a:gd name="connsiteX5" fmla="*/ 12879 w 295938"/>
              <a:gd name="connsiteY5" fmla="*/ 283335 h 623792"/>
              <a:gd name="connsiteX6" fmla="*/ 0 w 295938"/>
              <a:gd name="connsiteY6" fmla="*/ 360608 h 623792"/>
              <a:gd name="connsiteX7" fmla="*/ 25758 w 295938"/>
              <a:gd name="connsiteY7" fmla="*/ 463639 h 623792"/>
              <a:gd name="connsiteX8" fmla="*/ 115910 w 295938"/>
              <a:gd name="connsiteY8" fmla="*/ 579549 h 623792"/>
              <a:gd name="connsiteX9" fmla="*/ 167426 w 295938"/>
              <a:gd name="connsiteY9" fmla="*/ 605307 h 623792"/>
              <a:gd name="connsiteX10" fmla="*/ 270457 w 295938"/>
              <a:gd name="connsiteY10" fmla="*/ 592428 h 623792"/>
              <a:gd name="connsiteX11" fmla="*/ 257578 w 295938"/>
              <a:gd name="connsiteY11" fmla="*/ 412124 h 623792"/>
              <a:gd name="connsiteX12" fmla="*/ 244699 w 295938"/>
              <a:gd name="connsiteY12" fmla="*/ 373487 h 623792"/>
              <a:gd name="connsiteX13" fmla="*/ 231820 w 295938"/>
              <a:gd name="connsiteY13" fmla="*/ 296214 h 623792"/>
              <a:gd name="connsiteX14" fmla="*/ 193183 w 295938"/>
              <a:gd name="connsiteY14" fmla="*/ 180304 h 623792"/>
              <a:gd name="connsiteX15" fmla="*/ 128789 w 295938"/>
              <a:gd name="connsiteY15" fmla="*/ 64394 h 623792"/>
              <a:gd name="connsiteX16" fmla="*/ 115910 w 295938"/>
              <a:gd name="connsiteY16" fmla="*/ 0 h 62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5938" h="623792">
                <a:moveTo>
                  <a:pt x="115910" y="0"/>
                </a:moveTo>
                <a:cubicBezTo>
                  <a:pt x="107324" y="12879"/>
                  <a:pt x="96249" y="24409"/>
                  <a:pt x="90152" y="38636"/>
                </a:cubicBezTo>
                <a:cubicBezTo>
                  <a:pt x="83180" y="54905"/>
                  <a:pt x="82360" y="73198"/>
                  <a:pt x="77274" y="90152"/>
                </a:cubicBezTo>
                <a:cubicBezTo>
                  <a:pt x="69472" y="116158"/>
                  <a:pt x="60102" y="141667"/>
                  <a:pt x="51516" y="167425"/>
                </a:cubicBezTo>
                <a:lnTo>
                  <a:pt x="25758" y="244698"/>
                </a:lnTo>
                <a:cubicBezTo>
                  <a:pt x="21465" y="257577"/>
                  <a:pt x="15111" y="269944"/>
                  <a:pt x="12879" y="283335"/>
                </a:cubicBezTo>
                <a:lnTo>
                  <a:pt x="0" y="360608"/>
                </a:lnTo>
                <a:cubicBezTo>
                  <a:pt x="8586" y="394952"/>
                  <a:pt x="11813" y="431101"/>
                  <a:pt x="25758" y="463639"/>
                </a:cubicBezTo>
                <a:cubicBezTo>
                  <a:pt x="37505" y="491049"/>
                  <a:pt x="84726" y="557275"/>
                  <a:pt x="115910" y="579549"/>
                </a:cubicBezTo>
                <a:cubicBezTo>
                  <a:pt x="131533" y="590708"/>
                  <a:pt x="150254" y="596721"/>
                  <a:pt x="167426" y="605307"/>
                </a:cubicBezTo>
                <a:cubicBezTo>
                  <a:pt x="201770" y="601014"/>
                  <a:pt x="255821" y="623792"/>
                  <a:pt x="270457" y="592428"/>
                </a:cubicBezTo>
                <a:cubicBezTo>
                  <a:pt x="295938" y="537826"/>
                  <a:pt x="264618" y="471966"/>
                  <a:pt x="257578" y="412124"/>
                </a:cubicBezTo>
                <a:cubicBezTo>
                  <a:pt x="255992" y="398641"/>
                  <a:pt x="247644" y="386739"/>
                  <a:pt x="244699" y="373487"/>
                </a:cubicBezTo>
                <a:cubicBezTo>
                  <a:pt x="239034" y="347996"/>
                  <a:pt x="238153" y="321547"/>
                  <a:pt x="231820" y="296214"/>
                </a:cubicBezTo>
                <a:cubicBezTo>
                  <a:pt x="231820" y="296213"/>
                  <a:pt x="199622" y="199623"/>
                  <a:pt x="193183" y="180304"/>
                </a:cubicBezTo>
                <a:cubicBezTo>
                  <a:pt x="179762" y="140040"/>
                  <a:pt x="166752" y="89702"/>
                  <a:pt x="128789" y="64394"/>
                </a:cubicBezTo>
                <a:lnTo>
                  <a:pt x="11591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400" b="1" dirty="0">
              <a:solidFill>
                <a:schemeClr val="folHlink"/>
              </a:solidFill>
            </a:endParaRPr>
          </a:p>
        </p:txBody>
      </p:sp>
      <p:pic>
        <p:nvPicPr>
          <p:cNvPr id="17415" name="Picture 7" descr="обои Фото # 32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2133600"/>
            <a:ext cx="4105275" cy="4391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  </a:t>
            </a:r>
            <a:r>
              <a:rPr lang="ru-RU" sz="2800" b="1" smtClean="0"/>
              <a:t>Колокольчики грустят</a:t>
            </a:r>
            <a:br>
              <a:rPr lang="ru-RU" sz="2800" b="1" smtClean="0"/>
            </a:br>
            <a:r>
              <a:rPr lang="ru-RU" sz="2800" b="1" smtClean="0"/>
              <a:t>На краю села,</a:t>
            </a:r>
            <a:br>
              <a:rPr lang="ru-RU" sz="2800" b="1" smtClean="0"/>
            </a:br>
            <a:r>
              <a:rPr lang="ru-RU" sz="2800" b="1" smtClean="0"/>
              <a:t>Что никак не зазвонят,</a:t>
            </a:r>
            <a:br>
              <a:rPr lang="ru-RU" sz="2800" b="1" smtClean="0"/>
            </a:br>
            <a:r>
              <a:rPr lang="ru-RU" sz="2800" b="1" smtClean="0"/>
              <a:t>Как колокола! 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1331913" y="476250"/>
            <a:ext cx="5184775" cy="12239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Колокольчики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81" name="Picture 9" descr="Ландыш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</a:t>
            </a: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   </a:t>
            </a:r>
            <a:r>
              <a:rPr lang="ru-RU" sz="2800" smtClean="0"/>
              <a:t>Белых ландышей букет</a:t>
            </a:r>
            <a:br>
              <a:rPr lang="ru-RU" sz="2800" smtClean="0"/>
            </a:br>
            <a:r>
              <a:rPr lang="ru-RU" sz="2800" smtClean="0"/>
              <a:t>Мы не держим в банке,</a:t>
            </a:r>
            <a:br>
              <a:rPr lang="ru-RU" sz="2800" smtClean="0"/>
            </a:br>
            <a:r>
              <a:rPr lang="ru-RU" sz="2800" smtClean="0"/>
              <a:t>А глядим на их расцвет</a:t>
            </a:r>
            <a:br>
              <a:rPr lang="ru-RU" sz="2800" smtClean="0"/>
            </a:br>
            <a:r>
              <a:rPr lang="ru-RU" sz="2800" smtClean="0"/>
              <a:t>Прямо на полянке! 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4643438" y="476250"/>
            <a:ext cx="3889375" cy="12969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Ландыш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400" b="1" dirty="0">
              <a:solidFill>
                <a:srgbClr val="009900"/>
              </a:solidFill>
            </a:endParaRPr>
          </a:p>
        </p:txBody>
      </p:sp>
      <p:pic>
        <p:nvPicPr>
          <p:cNvPr id="4103" name="Picture 7" descr="изображение уменьшено на экране, после окончания загрузки Вы можете нажать на изображения для просмотра в 100%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60350"/>
            <a:ext cx="4038600" cy="3028950"/>
          </a:xfrm>
        </p:spPr>
      </p:pic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3429000"/>
            <a:ext cx="4038600" cy="299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</a:t>
            </a: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400" smtClean="0"/>
              <a:t>   </a:t>
            </a:r>
            <a:r>
              <a:rPr lang="ru-RU" sz="2400" smtClean="0"/>
              <a:t>Сколько солнышек лучистых,</a:t>
            </a:r>
            <a:br>
              <a:rPr lang="ru-RU" sz="2400" smtClean="0"/>
            </a:br>
            <a:r>
              <a:rPr lang="ru-RU" sz="2400" smtClean="0"/>
              <a:t>Белых-белых, чистых-чистых</a:t>
            </a:r>
            <a:br>
              <a:rPr lang="ru-RU" sz="2400" smtClean="0"/>
            </a:br>
            <a:r>
              <a:rPr lang="ru-RU" sz="2400" smtClean="0"/>
              <a:t>На лугу у нас растёт</a:t>
            </a:r>
            <a:br>
              <a:rPr lang="ru-RU" sz="2400" smtClean="0"/>
            </a:br>
            <a:r>
              <a:rPr lang="ru-RU" sz="2400" smtClean="0"/>
              <a:t>И - ромашками цветёт! 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250825" y="692150"/>
            <a:ext cx="4465638" cy="12969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Ромашка</a:t>
            </a:r>
          </a:p>
        </p:txBody>
      </p:sp>
      <p:pic>
        <p:nvPicPr>
          <p:cNvPr id="8" name="Picture 2" descr="ромаш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284538"/>
            <a:ext cx="4938712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лев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565400"/>
            <a:ext cx="5297488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388" y="1125538"/>
            <a:ext cx="45720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/>
              <a:t>У дороги клевер </a:t>
            </a:r>
            <a:br>
              <a:rPr lang="ru-RU" sz="2000" b="1"/>
            </a:br>
            <a:r>
              <a:rPr lang="ru-RU" sz="2000" b="1"/>
              <a:t>Распушил свой веер. </a:t>
            </a:r>
            <a:br>
              <a:rPr lang="ru-RU" sz="2000" b="1"/>
            </a:br>
            <a:r>
              <a:rPr lang="ru-RU" sz="2000" b="1"/>
              <a:t>С ветерком играет, </a:t>
            </a:r>
            <a:br>
              <a:rPr lang="ru-RU" sz="2000" b="1"/>
            </a:br>
            <a:r>
              <a:rPr lang="ru-RU" sz="2000" b="1"/>
              <a:t>Песню напевает: </a:t>
            </a:r>
            <a:br>
              <a:rPr lang="ru-RU" sz="2000" b="1"/>
            </a:br>
            <a:r>
              <a:rPr lang="ru-RU" sz="2000" b="1"/>
              <a:t>- Бабочки и осы, </a:t>
            </a:r>
            <a:br>
              <a:rPr lang="ru-RU" sz="2000" b="1"/>
            </a:br>
            <a:r>
              <a:rPr lang="ru-RU" sz="2000" b="1"/>
              <a:t>Пчёлки и стрекозы </a:t>
            </a:r>
            <a:br>
              <a:rPr lang="ru-RU" sz="2000" b="1"/>
            </a:br>
            <a:r>
              <a:rPr lang="ru-RU" sz="2000" b="1"/>
              <a:t>Вместе собирайтесь </a:t>
            </a:r>
            <a:br>
              <a:rPr lang="ru-RU" sz="2000" b="1"/>
            </a:br>
            <a:r>
              <a:rPr lang="ru-RU" sz="2000" b="1"/>
              <a:t>И ко мне слетайтесь. </a:t>
            </a:r>
            <a:br>
              <a:rPr lang="ru-RU" sz="2000" b="1"/>
            </a:br>
            <a:r>
              <a:rPr lang="ru-RU" sz="2000" b="1"/>
              <a:t>У меня, у молодца, </a:t>
            </a:r>
            <a:br>
              <a:rPr lang="ru-RU" sz="2000" b="1"/>
            </a:br>
            <a:r>
              <a:rPr lang="ru-RU" sz="2000" b="1"/>
              <a:t>Очень вкусная пыльца.</a:t>
            </a:r>
            <a:br>
              <a:rPr lang="ru-RU" sz="2000" b="1"/>
            </a:br>
            <a:endParaRPr lang="ru-RU" sz="2000" b="1"/>
          </a:p>
        </p:txBody>
      </p:sp>
      <p:sp>
        <p:nvSpPr>
          <p:cNvPr id="5" name="Облако 4"/>
          <p:cNvSpPr/>
          <p:nvPr/>
        </p:nvSpPr>
        <p:spPr>
          <a:xfrm>
            <a:off x="5148263" y="404813"/>
            <a:ext cx="3671887" cy="17287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chemeClr val="tx1"/>
                </a:solidFill>
              </a:rPr>
              <a:t>Клевер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7 из 146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708275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Картинка 7 из 166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275"/>
            <a:ext cx="2743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6013" y="260350"/>
            <a:ext cx="6985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Трава растет много лет в народе называют «Синим цветком». Корень используют вместо кофе.</a:t>
            </a:r>
          </a:p>
          <a:p>
            <a:r>
              <a:rPr lang="ru-RU" sz="2400" b="1"/>
              <a:t> Его можно добавлять в салаты, тушить вместе с овощами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2987675" y="2997200"/>
            <a:ext cx="2952750" cy="18002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Цикорий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а 14 из 14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852738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140200" y="404813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Набредешь вдруг невзначай </a:t>
            </a:r>
            <a:br>
              <a:rPr lang="ru-RU" b="1"/>
            </a:br>
            <a:r>
              <a:rPr lang="ru-RU" b="1"/>
              <a:t>На цветы, поляны, </a:t>
            </a:r>
            <a:br>
              <a:rPr lang="ru-RU" b="1"/>
            </a:br>
            <a:r>
              <a:rPr lang="ru-RU" b="1"/>
              <a:t>- Иван-чай, Иван-чай, </a:t>
            </a:r>
            <a:br>
              <a:rPr lang="ru-RU" b="1"/>
            </a:br>
            <a:r>
              <a:rPr lang="ru-RU" b="1"/>
              <a:t>Где ж твои Иваны? И ответит мне трава </a:t>
            </a:r>
            <a:br>
              <a:rPr lang="ru-RU" b="1"/>
            </a:br>
            <a:r>
              <a:rPr lang="ru-RU" b="1"/>
              <a:t>Ласковым поклоном, </a:t>
            </a:r>
            <a:br>
              <a:rPr lang="ru-RU" b="1"/>
            </a:br>
            <a:r>
              <a:rPr lang="ru-RU" b="1"/>
              <a:t>Тихой песней комара </a:t>
            </a:r>
            <a:br>
              <a:rPr lang="ru-RU" b="1"/>
            </a:br>
            <a:r>
              <a:rPr lang="ru-RU" b="1"/>
              <a:t>Да шмелиным звоном. </a:t>
            </a:r>
          </a:p>
        </p:txBody>
      </p:sp>
      <p:sp>
        <p:nvSpPr>
          <p:cNvPr id="5" name="Облако 4"/>
          <p:cNvSpPr/>
          <p:nvPr/>
        </p:nvSpPr>
        <p:spPr>
          <a:xfrm rot="19695109">
            <a:off x="19050" y="1304925"/>
            <a:ext cx="4114800" cy="24749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Иван чай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190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Тема: «Травы 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Artiom &amp; Ksjuha</dc:creator>
  <cp:lastModifiedBy>Владелец</cp:lastModifiedBy>
  <cp:revision>58</cp:revision>
  <dcterms:created xsi:type="dcterms:W3CDTF">2007-04-30T14:17:27Z</dcterms:created>
  <dcterms:modified xsi:type="dcterms:W3CDTF">2012-02-21T17:06:37Z</dcterms:modified>
</cp:coreProperties>
</file>