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B60C86-E78E-45F9-81DE-91EAF3AF9CB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0E4AF0-3FB8-4984-B446-879B11CC5E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увлекательный космос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560840" cy="43204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12 апреля – День космонавтики.</a:t>
            </a: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4644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космонавты обирают обязательно здоровых, кто готов испытать перегрузки и занимается спортом.</a:t>
            </a:r>
            <a:r>
              <a:rPr lang="ru-RU" sz="2800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80" y="4725144"/>
            <a:ext cx="19226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0451"/>
            <a:ext cx="252028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22322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1924980" cy="18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Дружите со спортом!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1944793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3075"/>
            <a:ext cx="1816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81" y="1687525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36" y="3933056"/>
            <a:ext cx="1842889" cy="189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9633"/>
            <a:ext cx="8229600" cy="105113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Звёздное небо.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1" y="2060847"/>
            <a:ext cx="165618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2905"/>
            <a:ext cx="20162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6" y="1556792"/>
            <a:ext cx="1860798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91" y="4221089"/>
            <a:ext cx="2292846" cy="19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340768"/>
            <a:ext cx="7920880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Телескопы.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714500"/>
            <a:ext cx="1577632" cy="18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160240" cy="20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8" y="1393332"/>
            <a:ext cx="1634282" cy="232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0"/>
            <a:ext cx="2045597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8"/>
            <a:ext cx="1518711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7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Конструктор Королёв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2916"/>
            <a:ext cx="1656184" cy="212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180019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18722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0162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Ракеты.</a:t>
            </a:r>
            <a:endParaRPr lang="ru-RU" dirty="0"/>
          </a:p>
        </p:txBody>
      </p:sp>
      <p:pic>
        <p:nvPicPr>
          <p:cNvPr id="4" name="Picture 5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1683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7"/>
            <a:ext cx="295232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27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Первыми в космос в 1960 году полетели две собаки: </a:t>
            </a:r>
            <a:br>
              <a:rPr lang="ru-RU" sz="3600" dirty="0"/>
            </a:br>
            <a:r>
              <a:rPr lang="ru-RU" sz="3600" dirty="0"/>
              <a:t>Белка и Стрелка.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880320" cy="24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9523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sz="2000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>12 апреля 1961 года с космодрома Байконур впервые в мире стартовал космический корабль «Восток» с пилотом-космонавтом Юрием Алексеевичем Гагариным на борту. За этот полёт ему было присвоено звание Героя Советского Союза и воинское звание майора досрочно (взлетал в звании старшего лейтенанта</a:t>
            </a:r>
            <a:r>
              <a:rPr lang="ru-RU" sz="2000" dirty="0" smtClean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14401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141378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9442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0" y="2420888"/>
            <a:ext cx="16191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82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«Этот увлекательный космос!»</vt:lpstr>
      <vt:lpstr>Звёздное небо.</vt:lpstr>
      <vt:lpstr>Телескопы.</vt:lpstr>
      <vt:lpstr>Конструктор Королёв</vt:lpstr>
      <vt:lpstr>Ракеты.</vt:lpstr>
      <vt:lpstr>Космос</vt:lpstr>
      <vt:lpstr>Спутник</vt:lpstr>
      <vt:lpstr>Первыми в космос в 1960 году полетели две собаки:  Белка и Стрелка.</vt:lpstr>
      <vt:lpstr>12 апреля 1961 года с космодрома Байконур впервые в мире стартовал космический корабль «Восток» с пилотом-космонавтом Юрием Алексеевичем Гагариным на борту. За этот полёт ему было присвоено звание Героя Советского Союза и воинское звание майора досрочно (взлетал в звании старшего лейтенанта).</vt:lpstr>
      <vt:lpstr> В космонавты обирают обязательно здоровых, кто готов испытать перегрузки и занимается спортом. </vt:lpstr>
      <vt:lpstr>Дружите со спортом!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«Космонавтом стать хочу!»</dc:title>
  <dc:creator>DNS</dc:creator>
  <cp:lastModifiedBy>DNS</cp:lastModifiedBy>
  <cp:revision>8</cp:revision>
  <dcterms:created xsi:type="dcterms:W3CDTF">2013-04-11T05:44:24Z</dcterms:created>
  <dcterms:modified xsi:type="dcterms:W3CDTF">2013-04-15T11:51:38Z</dcterms:modified>
</cp:coreProperties>
</file>