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451945"/>
            <a:ext cx="7924800" cy="18573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3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Инструктор по физической культуре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3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ГБДОУ № 2 </a:t>
            </a:r>
            <a:r>
              <a:rPr lang="ru-RU" sz="32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Петродворцового</a:t>
            </a:r>
            <a:r>
              <a:rPr lang="ru-RU" sz="3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района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32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Легкова</a:t>
            </a:r>
            <a:r>
              <a:rPr lang="ru-RU" sz="3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Надежда Викторовна</a:t>
            </a:r>
          </a:p>
          <a:p>
            <a:pPr eaLnBrk="1" hangingPunct="1">
              <a:spcBef>
                <a:spcPct val="0"/>
              </a:spcBef>
            </a:pPr>
            <a:endParaRPr lang="ru-RU" sz="3600" dirty="0" smtClean="0">
              <a:solidFill>
                <a:srgbClr val="F6F98F"/>
              </a:solidFill>
              <a:latin typeface="Arial" charset="0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742" y="1628800"/>
            <a:ext cx="7992888" cy="144016"/>
          </a:xfrm>
        </p:spPr>
        <p:txBody>
          <a:bodyPr anchor="ctr">
            <a:prstTxWarp prst="textArchUp">
              <a:avLst/>
            </a:prstTxWarp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hlink"/>
                </a:solidFill>
              </a:rPr>
              <a:t> </a:t>
            </a:r>
            <a:r>
              <a:rPr lang="ru-RU" sz="8800" dirty="0" smtClean="0">
                <a:solidFill>
                  <a:srgbClr val="7030A0"/>
                </a:solidFill>
              </a:rPr>
              <a:t>«Гимнастика для глаз»</a:t>
            </a:r>
            <a:br>
              <a:rPr lang="ru-RU" sz="8800" dirty="0" smtClean="0">
                <a:solidFill>
                  <a:srgbClr val="7030A0"/>
                </a:solidFill>
              </a:rPr>
            </a:br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endParaRPr lang="ru-RU" sz="31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i.da-winchi.ru/u/pic/32/cd7dd53c61437cf97b920be117d4a0/-/toddler_glasses_slide_sh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06161"/>
            <a:ext cx="3056756" cy="226236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5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hlink"/>
                </a:solidFill>
              </a:rPr>
              <a:t>Гимнастика для глаз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2175" y="1214438"/>
            <a:ext cx="7680325" cy="5143500"/>
          </a:xfrm>
        </p:spPr>
        <p:txBody>
          <a:bodyPr>
            <a:normAutofit/>
          </a:bodyPr>
          <a:lstStyle/>
          <a:p>
            <a:pPr marL="0" indent="5334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– это комплекс упражнений, предназначенный для снятия зрительного напряжения и коррекции зрительных функций.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Рекомендация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подбирать упражнения без фиксации взгляда на пальце, палочке или других предметах, так как детям сложно выполнять манипуляции с предметами, прослеживать их движения взглядом, не поворачивая при этом голову.</a:t>
            </a:r>
          </a:p>
        </p:txBody>
      </p:sp>
    </p:spTree>
    <p:extLst>
      <p:ext uri="{BB962C8B-B14F-4D97-AF65-F5344CB8AC3E}">
        <p14:creationId xmlns:p14="http://schemas.microsoft.com/office/powerpoint/2010/main" val="29244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98397"/>
              </p:ext>
            </p:extLst>
          </p:nvPr>
        </p:nvGraphicFramePr>
        <p:xfrm>
          <a:off x="971600" y="836712"/>
          <a:ext cx="7560840" cy="5608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060340"/>
                <a:gridCol w="4500500"/>
              </a:tblGrid>
              <a:tr h="3936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группу жук к нам залетел,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Зажужжал и запел – ЖЖЖ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Вот он вправо полетел,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Каждый вправо посмотрел.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Вот он влево полетел,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Каждый влево посмотрел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Жук на нос к нам хочет сесть,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дадим ему присесть.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Жук наш приземлился,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Зажужжал и закружился – ЖЖЖ.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Жук, вот правая ладошка,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Посиди на ней немножко.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Жук, вот левая ладошка,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Посиди на ней немножко.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Жук наверх полетел,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на потолок присел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носочки мы привстали,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 жучка мы не достали.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Хлопнем дружно,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Хлоп-хлоп-хлоп.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Чтобы улететь он смог.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Сидя, ноги </a:t>
                      </a:r>
                      <a:r>
                        <a:rPr lang="ru-RU" sz="1600" dirty="0" err="1" smtClean="0">
                          <a:effectLst/>
                        </a:rPr>
                        <a:t>скрестно</a:t>
                      </a:r>
                      <a:r>
                        <a:rPr lang="ru-RU" sz="1600" dirty="0">
                          <a:effectLst/>
                        </a:rPr>
                        <a:t>, грозить пальцем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Отвести руку вправо, проследить глазами за направлением руки,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 же в другую сторону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Указательным пальцем правой руки совершить движение к носу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рукой вниз сопровождает глазами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Делать вращательные движения руками и встать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Отвести руку в правую сторону, проследить глазами,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 же в другую сторону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Поднять руки вверх, посмотреть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Подняться на носки, смотреть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Хлопки в ладоши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58" marR="5665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170193"/>
            <a:ext cx="7704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Гимнастика для глаз «Жук»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75" b="93625" l="5007" r="9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99" y="-52958"/>
            <a:ext cx="1452247" cy="161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5" b="93625" l="5007" r="9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19" y="4996952"/>
            <a:ext cx="1596263" cy="17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84570"/>
              </p:ext>
            </p:extLst>
          </p:nvPr>
        </p:nvGraphicFramePr>
        <p:xfrm>
          <a:off x="395536" y="1097756"/>
          <a:ext cx="8496944" cy="4707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248472"/>
                <a:gridCol w="4248472"/>
              </a:tblGrid>
              <a:tr h="47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Ходил ежик по полянке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Он искал грибы – </a:t>
                      </a:r>
                      <a:r>
                        <a:rPr lang="ru-RU" sz="1600" dirty="0" err="1">
                          <a:effectLst/>
                        </a:rPr>
                        <a:t>опятки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Глазки щурил и моргал,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 грибов не увидал.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Вверх смотрел он,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Вниз глядел,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 тихонечко пыхтел.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Смотрел влево,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Смотрел вправо,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Вдруг увидел гриб на славу!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Оглянулся он еще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Через левое плечо,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Через правое еще.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Еж затопал по тропинке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грибок унес на спинке.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Ходьба на месте.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Повороты головы вправо и влево.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Сильно прищуриться и широко открыть глаза.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Развести руки в стороны.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Поднять голову, посмотреть вверх.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Опустить голову, посмотреть вниз.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Произнести «пых», «пых», «пых».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Голова неподвижна, посмотреть влево.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Голова неподвижна, посмотреть вправо.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Плотно закрыть и широко открыть глаза.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Руки спрятать за спину.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Повернуть голову влево, посмотреть назад.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Повернуть голову вправо, посмотреть назад.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Ходьба на месте, топающим шагом.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71654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Гимнастика для глаз «Ежик»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750" l="5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84" y="4440181"/>
            <a:ext cx="18002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47" y="5295714"/>
            <a:ext cx="975565" cy="142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0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975565" cy="142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45146"/>
              </p:ext>
            </p:extLst>
          </p:nvPr>
        </p:nvGraphicFramePr>
        <p:xfrm>
          <a:off x="251520" y="1052736"/>
          <a:ext cx="8640960" cy="6095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20480"/>
                <a:gridCol w="4320480"/>
              </a:tblGrid>
              <a:tr h="6095528">
                <a:tc>
                  <a:txBody>
                    <a:bodyPr/>
                    <a:lstStyle/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Мы снежинке увидали, - 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 </a:t>
                      </a:r>
                      <a:r>
                        <a:rPr lang="ru-RU" sz="1600" dirty="0" err="1">
                          <a:effectLst/>
                        </a:rPr>
                        <a:t>снежинкою</a:t>
                      </a:r>
                      <a:r>
                        <a:rPr lang="ru-RU" sz="1600" dirty="0">
                          <a:effectLst/>
                        </a:rPr>
                        <a:t> играли.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Снежинки вправо полетели, 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вправо посмотрели.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Вот снежинки полетели,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Глазки влево посмотрели.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Ветер снег вверх поднимал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на землю опускал…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Все! На землю улеглись.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Глазки закрываем,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Глазки отдыхают.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54" marR="62054" marT="0" marB="0"/>
                </a:tc>
                <a:tc>
                  <a:txBody>
                    <a:bodyPr/>
                    <a:lstStyle/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берут снежинку в руку. 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Вытянуть снежинку вперед перед собой, сфокусировать на ней взгляд.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Отвести снежинку вправо, проследить движение взглядом.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Отвести </a:t>
                      </a:r>
                      <a:r>
                        <a:rPr lang="ru-RU" sz="1600" dirty="0">
                          <a:effectLst/>
                        </a:rPr>
                        <a:t>ее влево.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Поднимать </a:t>
                      </a:r>
                      <a:r>
                        <a:rPr lang="ru-RU" sz="1600" dirty="0">
                          <a:effectLst/>
                        </a:rPr>
                        <a:t>снежинки вверх и опускать вниз.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Дети смотрят вверх и вниз.</a:t>
                      </a:r>
                      <a:endParaRPr lang="ru-RU" sz="1600" dirty="0">
                        <a:effectLst/>
                      </a:endParaRP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Покружиться </a:t>
                      </a:r>
                      <a:r>
                        <a:rPr lang="ru-RU" sz="1600" dirty="0">
                          <a:effectLst/>
                        </a:rPr>
                        <a:t>и присесть, опустив снежинку на пол.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Закрыть ладошками глаза.</a:t>
                      </a:r>
                    </a:p>
                    <a:p>
                      <a:pPr marR="14287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складывают снежинки и садятся на стулья.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054" marR="6205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7800" y="299646"/>
            <a:ext cx="7137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Гимнастика для глаз «Снежинки»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3119"/>
            <a:ext cx="1371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" b="100000" l="4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1025" y="4893733"/>
            <a:ext cx="1668357" cy="160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5" b="96987" l="3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" y="4588637"/>
            <a:ext cx="2150342" cy="19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32" b="100000" l="4211" r="97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26" y="4784632"/>
            <a:ext cx="1060784" cy="9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32" b="100000" l="4211" r="97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37941"/>
            <a:ext cx="1060784" cy="9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55" b="96987" l="3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77" y="5540163"/>
            <a:ext cx="1303648" cy="11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386</Words>
  <Application>Microsoft Office PowerPoint</Application>
  <PresentationFormat>Экран (4:3)</PresentationFormat>
  <Paragraphs>104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 «Гимнастика для глаз»  </vt:lpstr>
      <vt:lpstr>Гимнастика для глаз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«Гимнастика для глаз»  </dc:title>
  <dc:creator>Фсук</dc:creator>
  <cp:lastModifiedBy>Фсук</cp:lastModifiedBy>
  <cp:revision>11</cp:revision>
  <dcterms:created xsi:type="dcterms:W3CDTF">2013-01-26T14:31:22Z</dcterms:created>
  <dcterms:modified xsi:type="dcterms:W3CDTF">2013-01-26T15:30:28Z</dcterms:modified>
</cp:coreProperties>
</file>