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УПРАЖНЕНИЯ </a:t>
            </a:r>
            <a:br>
              <a:rPr lang="ru-RU" dirty="0" smtClean="0"/>
            </a:br>
            <a:r>
              <a:rPr lang="ru-RU" dirty="0" smtClean="0"/>
              <a:t>НА РАССЛАБЛЕНИЕ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31905"/>
          </a:xfrm>
        </p:spPr>
        <p:txBody>
          <a:bodyPr/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учитель – логопед</a:t>
            </a:r>
          </a:p>
          <a:p>
            <a:r>
              <a:rPr lang="ru-RU" dirty="0" smtClean="0"/>
              <a:t>Середина Е.В.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УВАЖАЕМЫЕ             РОДИТЕЛИ!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Цель упражнений: </a:t>
            </a:r>
            <a:r>
              <a:rPr lang="ru-RU" sz="2800" dirty="0" smtClean="0"/>
              <a:t>восстановление чувственной ориентации в своем теле, обучение детей некоторым приемам </a:t>
            </a:r>
            <a:r>
              <a:rPr lang="ru-RU" sz="2800" dirty="0" smtClean="0"/>
              <a:t>расслабления.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Спокойное состояние, необходимое для нормального общения со сверстниками, обеспечивается общим мышечным расслаблением.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500197"/>
          </a:xfrm>
        </p:spPr>
        <p:txBody>
          <a:bodyPr>
            <a:normAutofit fontScale="9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	</a:t>
            </a:r>
            <a:r>
              <a:rPr lang="ru-RU" sz="2700" dirty="0" smtClean="0">
                <a:latin typeface="Arial Black" pitchFamily="34" charset="0"/>
              </a:rPr>
              <a:t>Умение распознавать отдельные группы мышц, выделять их среди всех остальных начинается с расслабления мышц ног, рук, корпуса, шеи, лица.</a:t>
            </a:r>
            <a:endParaRPr lang="ru-RU" sz="27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857496"/>
            <a:ext cx="7772400" cy="214314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	</a:t>
            </a:r>
            <a:r>
              <a:rPr lang="ru-RU" sz="2800" dirty="0" smtClean="0">
                <a:latin typeface="Arial Black" pitchFamily="34" charset="0"/>
              </a:rPr>
              <a:t>Дети лучше смогут почувствовать расслабление, если сначала дать им ощутить напряжение этих мышц ( сжать кулачки, поднять ноги и т.д.). Затем напряжение сменяется расслаблением. Напряжение должно быть кратковременным, а расслабление – длительным.</a:t>
            </a:r>
          </a:p>
          <a:p>
            <a:pPr algn="just"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«ШАЛТАЙ-БОЛТАЙ»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Шалтай-болтай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Сидел на стене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Шалтай-болтай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Свалился во сне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Ребенок поворачивает туловище вправо-влево, руки свободно болтаются, как у тряпичной куклы. На слова «свалился во сне» резко наклонить корпус тела вниз.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	ДЛЯ ЗАКРЕПЛЕНИЯ НАВЫКОВ РЕЛАКСАЦИИ МОГУТ БЫТЬ ИСПОЛЬЗОВАНЫ ИГРОВЫЕ УПРАЖНЕНИЯ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Ребенок, стоя, качается на качелях.</a:t>
            </a:r>
          </a:p>
          <a:p>
            <a:pPr>
              <a:buNone/>
            </a:pPr>
            <a:r>
              <a:rPr lang="ru-RU" u="sng" dirty="0" smtClean="0"/>
              <a:t>Выразительные движения:</a:t>
            </a:r>
            <a:endParaRPr lang="ru-RU" u="sng" dirty="0" smtClean="0"/>
          </a:p>
          <a:p>
            <a:pPr marL="624078" indent="-514350" algn="just">
              <a:buAutoNum type="arabicPeriod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Ноги слегка расставлены, обе ступни касаются пола, но вес тела перенесен на одну из ног. Переносить тяжесть тела с одной ноги на другую.</a:t>
            </a:r>
          </a:p>
          <a:p>
            <a:pPr marL="624078" indent="-514350" algn="just">
              <a:buAutoNum type="arabicPeriod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Выдвинуть одну ногу вперед, перенести на нее тяжесть тела, покачиваться вперед, назад. Для большей экспрессии сгибать и выпрямлять колени.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«КАЧЕЛИ»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Играющий изображает Петрушку, который мягко и легко прыгает. Прыжки на двух ногах одновременно с мягкими, расслабленными коленями и корпусом, висящими руками и опущенной головой.</a:t>
            </a:r>
          </a:p>
          <a:p>
            <a:pPr algn="ctr">
              <a:buNone/>
            </a:pPr>
            <a:endParaRPr lang="ru-RU" u="sng" smtClean="0"/>
          </a:p>
          <a:p>
            <a:pPr algn="ctr">
              <a:buNone/>
            </a:pPr>
            <a:r>
              <a:rPr lang="ru-RU" u="sng" dirty="0" smtClean="0"/>
              <a:t>ВЫРАЗИТЕЛЬНЫЕ ДВИЖЕНИЯ: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Ноги согнуты в коленях, корпус тела слегка наклонен вперед, руки висят вдоль тела, голова наклонена вниз.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«Петрушка прыгает»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150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УПРАЖНЕНИЯ  НА РАССЛАБЛЕНИЕ</vt:lpstr>
      <vt:lpstr>УВАЖАЕМЫЕ             РОДИТЕЛИ!</vt:lpstr>
      <vt:lpstr> Умение распознавать отдельные группы мышц, выделять их среди всех остальных начинается с расслабления мышц ног, рук, корпуса, шеи, лица.</vt:lpstr>
      <vt:lpstr> ДЛЯ ЗАКРЕПЛЕНИЯ НАВЫКОВ РЕЛАКСАЦИИ МОГУТ БЫТЬ ИСПОЛЬЗОВАНЫ ИГРОВЫЕ УПРАЖНЕНИЯ</vt:lpstr>
      <vt:lpstr>«КАЧЕЛИ»</vt:lpstr>
      <vt:lpstr>«Петрушка прыгает»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 НА РАССЛАБЛЕНИЕ</dc:title>
  <cp:lastModifiedBy>Admin</cp:lastModifiedBy>
  <cp:revision>4</cp:revision>
  <dcterms:modified xsi:type="dcterms:W3CDTF">2014-01-03T15:18:02Z</dcterms:modified>
</cp:coreProperties>
</file>