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81" autoAdjust="0"/>
  </p:normalViewPr>
  <p:slideViewPr>
    <p:cSldViewPr>
      <p:cViewPr>
        <p:scale>
          <a:sx n="60" d="100"/>
          <a:sy n="60" d="100"/>
        </p:scale>
        <p:origin x="-148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9EEB-D2DC-4C02-86DB-1D3CA62E8F83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9A96-3DB3-4B3F-AAFB-F53611157AB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9EEB-D2DC-4C02-86DB-1D3CA62E8F83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9A96-3DB3-4B3F-AAFB-F53611157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9EEB-D2DC-4C02-86DB-1D3CA62E8F83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9A96-3DB3-4B3F-AAFB-F53611157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9EEB-D2DC-4C02-86DB-1D3CA62E8F83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9A96-3DB3-4B3F-AAFB-F53611157A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9EEB-D2DC-4C02-86DB-1D3CA62E8F83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9A96-3DB3-4B3F-AAFB-F53611157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9EEB-D2DC-4C02-86DB-1D3CA62E8F83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9A96-3DB3-4B3F-AAFB-F53611157AB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9EEB-D2DC-4C02-86DB-1D3CA62E8F83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9A96-3DB3-4B3F-AAFB-F53611157AB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9EEB-D2DC-4C02-86DB-1D3CA62E8F83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9A96-3DB3-4B3F-AAFB-F53611157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9EEB-D2DC-4C02-86DB-1D3CA62E8F83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9A96-3DB3-4B3F-AAFB-F53611157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9EEB-D2DC-4C02-86DB-1D3CA62E8F83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9A96-3DB3-4B3F-AAFB-F53611157A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9EEB-D2DC-4C02-86DB-1D3CA62E8F83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29A96-3DB3-4B3F-AAFB-F53611157AB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F2B9EEB-D2DC-4C02-86DB-1D3CA62E8F83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629A96-3DB3-4B3F-AAFB-F53611157A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68960"/>
            <a:ext cx="6400800" cy="3168352"/>
          </a:xfrm>
        </p:spPr>
        <p:txBody>
          <a:bodyPr>
            <a:normAutofit/>
          </a:bodyPr>
          <a:lstStyle/>
          <a:p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МБДОУ № 101 « Дашенька»</a:t>
            </a:r>
          </a:p>
          <a:p>
            <a:pPr algn="l"/>
            <a:endParaRPr lang="ru-RU" sz="2400" dirty="0" smtClean="0">
              <a:cs typeface="Times New Roman" pitchFamily="18" charset="0"/>
            </a:endParaRPr>
          </a:p>
          <a:p>
            <a:pPr algn="l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Разработчик :</a:t>
            </a:r>
          </a:p>
          <a:p>
            <a:pPr algn="l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воспитатель 2 младшей группы</a:t>
            </a:r>
          </a:p>
          <a:p>
            <a:pPr algn="l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Е.В. Андриенко</a:t>
            </a:r>
            <a:endParaRPr lang="ru-RU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5"/>
            <a:ext cx="7772400" cy="2511896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“Дыхательная гимнастика как один из видов технологии сохранения и стимулирования здоровья детей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62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272" y="292820"/>
            <a:ext cx="8496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Важно понимать, что забота о здоровье наших детей сегодня – это полноценный трудовой потенциал нашей страны в ближайшем будущем.</a:t>
            </a:r>
            <a:br>
              <a:rPr lang="ru-RU" dirty="0" smtClean="0"/>
            </a:br>
            <a:r>
              <a:rPr lang="ru-RU" dirty="0" smtClean="0"/>
              <a:t>Все мы, родители, врачи, педагоги, хотим, чтобы наши дети хорошо учились, год от года становились сильнее, вырастали и входили в большую жизнь людьми не только знающими, но и здоровыми. Ведь здоровье – это бесценный дар.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7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260648"/>
            <a:ext cx="813690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Актуальна  тема для разговора во все времена – это здоровье человека. Его нельзя удержать лекарствами. Но есть другое средство – движение. Физические упражнения, движение должны прочно войти в быт каждого человека, который хочет сохранить работоспособность, здоровье, полноценную долгую жизнь.</a:t>
            </a:r>
          </a:p>
          <a:p>
            <a:pPr algn="just"/>
            <a:r>
              <a:rPr lang="ru-RU" dirty="0"/>
              <a:t>За последние пять лет, резко ухудшилось состояние здоровья не только взрослых, но и детей. По данным НИИ гигиены и охраны здоровья детей и подростков  Научного центра гигиены и охраны здоровья детей и Российской академии медицинских наук физиологически зрелыми рождается не более 14% детей, количество здоровых дошкольников составляет всего лишь 10%. Среди контингента детей, поступающих в школу, более 20% имеют дефицит массы тела, 50%  детей – хронические больные. Анализ детской заболеваемости в дошкольных учреждениях показывает, что лидерами заболеваемости являются заболевания, передающиеся воздушно-капельным путем – ОРВИ, ОРЗ. Чтобы построить работу по оздоровлению детей необходимо выстроить определенную систему, которую можно представить в виде схемы  (Приложение 1).</a:t>
            </a:r>
          </a:p>
          <a:p>
            <a:pPr algn="just"/>
            <a:r>
              <a:rPr lang="ru-RU" dirty="0"/>
              <a:t>Существует множество </a:t>
            </a:r>
            <a:r>
              <a:rPr lang="ru-RU" dirty="0" err="1"/>
              <a:t>здоровьесберегающих</a:t>
            </a:r>
            <a:r>
              <a:rPr lang="ru-RU" dirty="0"/>
              <a:t> технологий (например, технология сохранения и стимулирования здоровья, технология обучения здоровому образу жизни, технология музыкального воздействия, технология коррекции поведения). Остановимся на технологии сохранения и стимулирования здоровья , в нее входит: ритмопластика, релаксация, пальчиковая гимнастика, гимнастика для глаз</a:t>
            </a:r>
            <a:r>
              <a:rPr lang="ru-RU" dirty="0" smtClean="0"/>
              <a:t>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02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326008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корригирующая гимнастика, контрастная дорожка, тренажеры, ситуативные малые игры, дыхательная гимнастика и т.д.</a:t>
            </a:r>
          </a:p>
          <a:p>
            <a:pPr algn="just"/>
            <a:r>
              <a:rPr lang="ru-RU" dirty="0" smtClean="0"/>
              <a:t>Рассмотрим дыхательную гимнастику.  Дыхательной гимнастикой в детском саду можно заниматься. Это доступно, интегративно. Дыхательная гимнастика по методу А.Н. Стрельниковой  доступна детям с 3-4 лет, но для лучшего эффекта следует начинать с 4 -5 лет. Именно в этом возрасте у детей идет интенсивное развитие органов и становление функциональных систем организма.</a:t>
            </a:r>
          </a:p>
          <a:p>
            <a:pPr algn="just"/>
            <a:endParaRPr lang="ru-RU" b="1" dirty="0" smtClean="0"/>
          </a:p>
          <a:p>
            <a:pPr algn="just"/>
            <a:endParaRPr lang="ru-RU" b="1" dirty="0"/>
          </a:p>
          <a:p>
            <a:pPr algn="just"/>
            <a:endParaRPr lang="ru-RU" b="1" dirty="0" smtClean="0"/>
          </a:p>
          <a:p>
            <a:pPr algn="just"/>
            <a:endParaRPr lang="ru-RU" b="1" dirty="0"/>
          </a:p>
          <a:p>
            <a:pPr algn="just"/>
            <a:r>
              <a:rPr lang="ru-RU" b="1" dirty="0" smtClean="0"/>
              <a:t>Дыхательная гимнастика</a:t>
            </a:r>
            <a:r>
              <a:rPr lang="ru-RU" dirty="0" smtClean="0"/>
              <a:t> -  это комплекс специализированных дыхательных упражнений, направленных на укрепление физического здоровья ребенка. Она служит для развития у ребенка органов дыхания, постановки различных видов дыхания, а также профилактики заболеваний верхних дыхательных путей.</a:t>
            </a:r>
          </a:p>
          <a:p>
            <a:pPr algn="just"/>
            <a:r>
              <a:rPr lang="ru-RU" dirty="0" smtClean="0"/>
              <a:t>Чтобы сформировать правильное дыхание необходимо поставить цели, задачи по развитию речевого дыхания.</a:t>
            </a:r>
          </a:p>
          <a:p>
            <a:pPr algn="just"/>
            <a:endParaRPr lang="ru-RU" b="1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25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335484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Задачи</a:t>
            </a:r>
            <a:r>
              <a:rPr lang="ru-RU" dirty="0"/>
              <a:t> </a:t>
            </a:r>
            <a:r>
              <a:rPr lang="ru-RU" b="1" dirty="0"/>
              <a:t>работы по развитию речевого дыхания:</a:t>
            </a:r>
            <a:endParaRPr lang="ru-RU" dirty="0"/>
          </a:p>
          <a:p>
            <a:r>
              <a:rPr lang="ru-RU" dirty="0"/>
              <a:t>1) формирование навыков правильного речевого дыхания;</a:t>
            </a:r>
          </a:p>
          <a:p>
            <a:r>
              <a:rPr lang="ru-RU" dirty="0"/>
              <a:t>2) укрепление мышц лица и грудной клетки;</a:t>
            </a:r>
          </a:p>
          <a:p>
            <a:r>
              <a:rPr lang="ru-RU" dirty="0"/>
              <a:t>3) улучшение функции внешнего (носового) дыхания;</a:t>
            </a:r>
          </a:p>
          <a:p>
            <a:r>
              <a:rPr lang="ru-RU" dirty="0"/>
              <a:t>4) развитие фонационного (озвученного) выдоха;</a:t>
            </a:r>
          </a:p>
          <a:p>
            <a:r>
              <a:rPr lang="ru-RU" dirty="0"/>
              <a:t>5) выработка более глубокого вдоха и более длительного выдоха;</a:t>
            </a:r>
          </a:p>
          <a:p>
            <a:r>
              <a:rPr lang="ru-RU" dirty="0"/>
              <a:t>6) тренировка речевого дыхания в процессе произнесения текста;</a:t>
            </a:r>
          </a:p>
          <a:p>
            <a:r>
              <a:rPr lang="ru-RU" dirty="0"/>
              <a:t>7) профилактика болезней верхних дыхательных путей и нервной системы;</a:t>
            </a:r>
          </a:p>
          <a:p>
            <a:r>
              <a:rPr lang="ru-RU" dirty="0"/>
              <a:t>8 ) повышение умственной работоспособности детей;</a:t>
            </a:r>
          </a:p>
          <a:p>
            <a:r>
              <a:rPr lang="ru-RU" dirty="0"/>
              <a:t>9) нормализация звукопроизношения и просодических компонентов речи;</a:t>
            </a:r>
          </a:p>
          <a:p>
            <a:r>
              <a:rPr lang="ru-RU" dirty="0"/>
              <a:t>10) закрепление лексических тем и грамматических категорий;</a:t>
            </a:r>
          </a:p>
          <a:p>
            <a:r>
              <a:rPr lang="ru-RU" dirty="0"/>
              <a:t>11) стимуляция интереса к занятиям.</a:t>
            </a:r>
          </a:p>
          <a:p>
            <a:r>
              <a:rPr lang="ru-RU" dirty="0"/>
              <a:t>Дыхательная гимнастика проводится в различных формах физкультурно – оздоровительной работы (НОД, утренняя гимнастика, прогулки, праздники, гимнастика после сна и т.д</a:t>
            </a:r>
            <a:r>
              <a:rPr lang="ru-RU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6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Особенности</a:t>
            </a:r>
            <a:r>
              <a:rPr lang="ru-RU" dirty="0" smtClean="0"/>
              <a:t> </a:t>
            </a:r>
            <a:r>
              <a:rPr lang="ru-RU" b="1" dirty="0" smtClean="0"/>
              <a:t>проведения дыхательной гимнастики:</a:t>
            </a:r>
            <a:endParaRPr lang="ru-RU" dirty="0" smtClean="0"/>
          </a:p>
          <a:p>
            <a:r>
              <a:rPr lang="ru-RU" dirty="0" smtClean="0"/>
              <a:t>- обеспечить проветривание помещения;</a:t>
            </a:r>
          </a:p>
          <a:p>
            <a:r>
              <a:rPr lang="ru-RU" dirty="0" smtClean="0"/>
              <a:t>- педагогу дать детям инструкции об обязательной гигиене полости носа перед проведением процедуры;</a:t>
            </a:r>
          </a:p>
          <a:p>
            <a:r>
              <a:rPr lang="ru-RU" dirty="0" smtClean="0"/>
              <a:t>- показать точную технику выполнения дыхательного упражнения;</a:t>
            </a:r>
          </a:p>
          <a:p>
            <a:r>
              <a:rPr lang="ru-RU" dirty="0" smtClean="0"/>
              <a:t>-  не заниматься за 20 мин. до еды и 1 час после еды;</a:t>
            </a:r>
          </a:p>
          <a:p>
            <a:r>
              <a:rPr lang="ru-RU" dirty="0" smtClean="0"/>
              <a:t>- воздух набирать через нос, плечи не поднимать;</a:t>
            </a:r>
          </a:p>
          <a:p>
            <a:r>
              <a:rPr lang="ru-RU" dirty="0" smtClean="0"/>
              <a:t>- выдох должен быть длительным, плавным;</a:t>
            </a:r>
          </a:p>
          <a:p>
            <a:r>
              <a:rPr lang="ru-RU" dirty="0" smtClean="0"/>
              <a:t>- необходимо следить, чтобы не надувались щеки;</a:t>
            </a:r>
          </a:p>
          <a:p>
            <a:r>
              <a:rPr lang="ru-RU" dirty="0" smtClean="0"/>
              <a:t>- достаточно 3-5 повторений (многократное выполнение дыхательных упражнений может привести к головокружению);</a:t>
            </a:r>
          </a:p>
          <a:p>
            <a:r>
              <a:rPr lang="ru-RU" dirty="0" smtClean="0"/>
              <a:t>- через несколько занятий можно усложнить упражнения.</a:t>
            </a:r>
          </a:p>
          <a:p>
            <a:r>
              <a:rPr lang="ru-RU" dirty="0" smtClean="0"/>
              <a:t>Развивать дыхание необходимо поэтапно.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2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309960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Этапы </a:t>
            </a:r>
            <a:r>
              <a:rPr lang="ru-RU" b="1" dirty="0"/>
              <a:t>развития дыхания:</a:t>
            </a:r>
            <a:endParaRPr lang="ru-RU" dirty="0"/>
          </a:p>
          <a:p>
            <a:pPr algn="just"/>
            <a:r>
              <a:rPr lang="ru-RU" dirty="0"/>
              <a:t>1) Расширение физиологических возможностей дыхательного аппарата (постановка диафрагмально-реберного дыхания и формирование длительного выдоха через рот). Одной из распространенных ошибок в работе по формированию речевого дыхания является чрезмерное наполнение легких воздухом во время вдоха. Слишком большой вдох создает излишнее напряжение дыхательных мышц, создает условия для гипервентиляции.</a:t>
            </a:r>
          </a:p>
          <a:p>
            <a:pPr algn="just"/>
            <a:r>
              <a:rPr lang="ru-RU" dirty="0"/>
              <a:t>2) Формирование длительного фонационного выдоха.</a:t>
            </a:r>
          </a:p>
          <a:p>
            <a:pPr algn="just"/>
            <a:r>
              <a:rPr lang="ru-RU" dirty="0"/>
              <a:t>3) Формирование речевого выдоха.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38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60648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Условия </a:t>
            </a:r>
            <a:r>
              <a:rPr lang="ru-RU" b="1" dirty="0"/>
              <a:t>для проведения дыхательных упражнений:</a:t>
            </a:r>
            <a:endParaRPr lang="ru-RU" dirty="0"/>
          </a:p>
          <a:p>
            <a:r>
              <a:rPr lang="ru-RU" dirty="0"/>
              <a:t>1. Дыхательные упражнения должны быть организованы таким образом, чтобы ребенок не фиксировал внимание на процессе вдоха и выдоха.</a:t>
            </a:r>
          </a:p>
          <a:p>
            <a:r>
              <a:rPr lang="ru-RU" dirty="0"/>
              <a:t>2. Для детей дошкольного возраста дыхательные упражнения организуются в виде игры так, чтобы ребенок непроизвольно мог сделать более глубокий вдох и более длительный выдох. Создаются специальные уголки (Приложение 2).</a:t>
            </a:r>
          </a:p>
          <a:p>
            <a:r>
              <a:rPr lang="ru-RU" dirty="0"/>
              <a:t>3. Все упражнения на тренировку речевого дыхания связаны с выполнением двух основных движений: руки из положения “в стороны” движутся “кпереди” с обхватом грудной клетки, или из положения “вверху” движутся вниз. Движения корпусом, как правило, связаны с наклоном вниз или в стороны.</a:t>
            </a:r>
          </a:p>
          <a:p>
            <a:r>
              <a:rPr lang="ru-RU" dirty="0"/>
              <a:t>4. Большинство упражнений для детей дошкольного возраста включают выдох с артикуляцией согласных (в основном щелевых) или фонацией гласных звуков, что позволяет на слух контролировать длительность и непрерывность выдоха, а в дальнейшем формирует у ребенка обратную биологическую связь.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09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0648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Методы</a:t>
            </a:r>
            <a:r>
              <a:rPr lang="ru-RU" dirty="0"/>
              <a:t> (игры, упражнения, игровые приемы, компьютерные программы):</a:t>
            </a:r>
          </a:p>
          <a:p>
            <a:r>
              <a:rPr lang="ru-RU" dirty="0"/>
              <a:t>- игры (игра «Кораблик» цель: формировать длительный носовой выдох, игра «Покачай игрушку»  цель: формировать диафрагмальное дыхание, игра «Повтори предложение (пословицу, поговорку)» цель: формирование плавной слитной речи);</a:t>
            </a:r>
          </a:p>
          <a:p>
            <a:r>
              <a:rPr lang="ru-RU" dirty="0"/>
              <a:t>- игровые упражнения («Чья птичка улетит дальше», «Загони машину в гараж», «Чей пароход дольше гудит»);</a:t>
            </a:r>
          </a:p>
          <a:p>
            <a:r>
              <a:rPr lang="ru-RU" dirty="0"/>
              <a:t>- игровые приемы (сдувать снежинки, бумажки, пушинки со стола, с руки;  дуть на легкие шарики, карандаши и катать их по столу, всевозможные вертушки, ватные шарики; сдувать тычинки созревших одуванчиков; надувать надувные игрушки и воздушные шарики; особенно полезно пускать мыльные пузыри – это вырабатывает очень тонкое регулирование выдоха;   поддувать вверх пушинку, ватку, бумажку и др.)</a:t>
            </a:r>
          </a:p>
          <a:p>
            <a:r>
              <a:rPr lang="ru-RU" dirty="0"/>
              <a:t>- компьютерные программы (например, «Видимая речь»).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60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54844"/>
            <a:ext cx="85689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Правила плавного ротового выдоха:</a:t>
            </a:r>
            <a:endParaRPr lang="ru-RU" dirty="0"/>
          </a:p>
          <a:p>
            <a:r>
              <a:rPr lang="ru-RU" dirty="0"/>
              <a:t>1.Стоять прямо.</a:t>
            </a:r>
          </a:p>
          <a:p>
            <a:r>
              <a:rPr lang="ru-RU" dirty="0"/>
              <a:t>2.Не поднимать плечи при выдохе.</a:t>
            </a:r>
          </a:p>
          <a:p>
            <a:r>
              <a:rPr lang="ru-RU" dirty="0"/>
              <a:t>3.Дуть на одном выдохе, не добирая воздух.</a:t>
            </a:r>
          </a:p>
          <a:p>
            <a:r>
              <a:rPr lang="ru-RU" dirty="0"/>
              <a:t>4.Слегка выдвигать губы вперед.</a:t>
            </a:r>
          </a:p>
          <a:p>
            <a:r>
              <a:rPr lang="ru-RU" dirty="0"/>
              <a:t>5. Дуть не более 10 секунд с паузами, чтобы не закружилась голова.</a:t>
            </a:r>
          </a:p>
          <a:p>
            <a:r>
              <a:rPr lang="ru-RU" dirty="0"/>
              <a:t>Дыхательная гимнастика – гимнастика просто необходима детям. Она учит правильно дышать, улучшает обмен кислорода по всему телу, стимулирует работу желудка; </a:t>
            </a:r>
            <a:r>
              <a:rPr lang="ru-RU" dirty="0" err="1"/>
              <a:t>гиперактивные</a:t>
            </a:r>
            <a:r>
              <a:rPr lang="ru-RU" dirty="0"/>
              <a:t> дети благодаря дыхательной гимнастике успокаиваются, расслабляются. Дыхательные упражнения с задержкой снижают </a:t>
            </a:r>
            <a:r>
              <a:rPr lang="ru-RU" dirty="0" err="1"/>
              <a:t>бронхоспазм</a:t>
            </a:r>
            <a:r>
              <a:rPr lang="ru-RU" dirty="0"/>
              <a:t>, применяются при астме.</a:t>
            </a:r>
          </a:p>
          <a:p>
            <a:r>
              <a:rPr lang="ru-RU" dirty="0"/>
              <a:t>Вся эта работа осуществляется комплексно, в системе, в течение всего дня и с участием медицинских и педагогических работников: воспитателя, педагога – психолога, инструктора по физической культуре, музыкального руководителя.</a:t>
            </a:r>
            <a:br>
              <a:rPr lang="ru-RU" dirty="0"/>
            </a:br>
            <a:r>
              <a:rPr lang="ru-RU" dirty="0"/>
              <a:t>Но главными воспитателями ребенка являются родители. От того, как правильно организован режим дня ребенка, какое внимание уделяют родители здоровью ребенка, зависит его настроение, состояние физического комфорта. Здоровый образ жизни ребенка, к которому его приучают в образовательном учреждении, должен находить каждодневную поддержку дома, и тогда полученная информация не будет лишней и тягостной для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25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</TotalTime>
  <Words>423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“Дыхательная гимнастика как один из видов технологии сохранения и стимулирования здоровья детей”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“Дыхательная гимнастика как один из видов технологии сохранения и стимулирования здоровья детей”</dc:title>
  <dc:creator>Барракуда</dc:creator>
  <cp:lastModifiedBy>Барракуда</cp:lastModifiedBy>
  <cp:revision>7</cp:revision>
  <dcterms:created xsi:type="dcterms:W3CDTF">2013-12-09T16:54:06Z</dcterms:created>
  <dcterms:modified xsi:type="dcterms:W3CDTF">2013-12-09T18:18:30Z</dcterms:modified>
</cp:coreProperties>
</file>