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dissolve/>
    <p:sndAc>
      <p:stSnd>
        <p:snd r:embed="rId14" name="chimes.wav"/>
      </p:stSnd>
    </p:sndAc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spd="slow">
    <p:dissolve/>
    <p:sndAc>
      <p:stSnd>
        <p:snd r:embed="rId3" name="chimes.wav"/>
      </p:stSnd>
    </p:sndAc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«Опасные игрушки для детей или как сделать так, чтобы праздник не был испорчен»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5373216"/>
            <a:ext cx="7681913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</a:rPr>
              <a:t>Медведева К.М.</a:t>
            </a:r>
          </a:p>
          <a:p>
            <a:pPr algn="ctr"/>
            <a:r>
              <a:rPr lang="ru-RU" dirty="0" smtClean="0">
                <a:solidFill>
                  <a:srgbClr val="92D050"/>
                </a:solidFill>
              </a:rPr>
              <a:t>2013 г.</a:t>
            </a:r>
            <a:endParaRPr lang="ru-RU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6165433_3.jpe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467544" y="1052736"/>
            <a:ext cx="7992888" cy="49685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Это важно!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80728"/>
            <a:ext cx="8382000" cy="58772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 </a:t>
            </a:r>
            <a:r>
              <a:rPr lang="ru-RU" dirty="0" smtClean="0"/>
              <a:t>♦ </a:t>
            </a:r>
            <a:r>
              <a:rPr lang="ru-RU" dirty="0" smtClean="0"/>
              <a:t>Приобретайте хлопушки и петарды только в специализированных магазинах, а не на вещевых рынках. Всегда спрашивайте сертификат качества на каждое изделие.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♦ Отдавайте предпочтение отечественным изделиям – они надежнее. Ведь, как правило, выпускаются такие фейерверки на бывших оборонных заводах, где продукция проходит серьезный контроль качества и подлежит обязательной сертификации (в отличие от большинства продукции сомнительных китайских фирм).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404664"/>
            <a:ext cx="8382000" cy="61206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♦ </a:t>
            </a:r>
            <a:r>
              <a:rPr lang="ru-RU" dirty="0" smtClean="0"/>
              <a:t>Внимательно изучайте инструкцию! Даже самые безопасные на вид «хлопушки» могут привести к неприятностям при неправильном использовании.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♦ Зажигая бенгальский огонь, помните, что стержень может нагреться и малыш выронит его из рук на одежду или на палас.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 (5)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899592" y="4509120"/>
            <a:ext cx="2143125" cy="142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796136" y="4437112"/>
            <a:ext cx="2304256" cy="15121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4168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♦ </a:t>
            </a:r>
            <a:r>
              <a:rPr lang="ru-RU" dirty="0" smtClean="0"/>
              <a:t>Сегодня редко кто украшает новогоднюю юлку ватой, но электрическая гирлянда по-прежнему остается традиционной частью праздничного декора. Следите, чтобы удлинитель с розеткой были вне зоны досягаемости маленьких.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♦ И главное – среди новогодней суеты не оставляйте малышей без присмотра. Тогда праздники оставят в памяти только приятные и радостные впечатления и воспоминания.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39552" y="404664"/>
            <a:ext cx="3240360" cy="28803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076056" y="404664"/>
            <a:ext cx="3600400" cy="288032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i (9).jpg"/>
          <p:cNvPicPr>
            <a:picLocks noChangeAspect="1"/>
          </p:cNvPicPr>
          <p:nvPr/>
        </p:nvPicPr>
        <p:blipFill>
          <a:blip r:embed="rId5" cstate="print">
            <a:lum bright="-10000"/>
          </a:blip>
          <a:stretch>
            <a:fillRect/>
          </a:stretch>
        </p:blipFill>
        <p:spPr>
          <a:xfrm>
            <a:off x="2843808" y="3861048"/>
            <a:ext cx="2808312" cy="26642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77559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Чтобы праздник не был испорчен, нужно помнить и строго соблюдать правила пожарной безопасности: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60570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/>
              <a:t> </a:t>
            </a:r>
            <a:r>
              <a:rPr lang="ru-RU" i="1" dirty="0" smtClean="0">
                <a:solidFill>
                  <a:srgbClr val="7030A0"/>
                </a:solidFill>
              </a:rPr>
              <a:t>1.</a:t>
            </a:r>
            <a:r>
              <a:rPr lang="ru-RU" i="1" dirty="0" smtClean="0"/>
              <a:t>Елка должна стоять подальше от батарей отопления, её нельзя  украшать легковоспламеняющимися игрушками, горящими свечами;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2</a:t>
            </a:r>
            <a:r>
              <a:rPr lang="ru-RU" i="1" dirty="0" smtClean="0"/>
              <a:t>.Электрические </a:t>
            </a:r>
            <a:r>
              <a:rPr lang="ru-RU" i="1" dirty="0" smtClean="0"/>
              <a:t>гирлянды также могут стать причиной пожара или поражения человека электрическим током, поэтому прежде чем повесить гирлянду, её нужно обязательно включить и проверить;</a:t>
            </a:r>
            <a:endParaRPr lang="ru-RU" dirty="0" smtClean="0"/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3.</a:t>
            </a:r>
            <a:r>
              <a:rPr lang="ru-RU" i="1" dirty="0" smtClean="0"/>
              <a:t>Неправильное </a:t>
            </a:r>
            <a:r>
              <a:rPr lang="ru-RU" i="1" dirty="0" smtClean="0"/>
              <a:t>применение пиротехники может привести не только к пожару, но и к серьёзным травмам.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0"/>
            <a:ext cx="8382000" cy="2224580"/>
          </a:xfrm>
        </p:spPr>
        <p:txBody>
          <a:bodyPr/>
          <a:lstStyle/>
          <a:p>
            <a:pPr algn="ctr"/>
            <a:r>
              <a:rPr lang="ru-RU" b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FF0000"/>
                </a:solidFill>
              </a:rPr>
              <a:t>Помните!!!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776"/>
            <a:ext cx="8382000" cy="5674701"/>
          </a:xfrm>
        </p:spPr>
        <p:txBody>
          <a:bodyPr/>
          <a:lstStyle/>
          <a:p>
            <a:pPr lvl="0"/>
            <a:r>
              <a:rPr lang="ru-RU" b="1" dirty="0" smtClean="0"/>
              <a:t>Нельзя использовать пиротехнику в домах и квартирах, на балконах, под низкими навесами и кронами деревьев. Пиротехнические игрушки не просто горят, а ещё и разбрасывают искры в разные стороны. Это может вызвать пожар.</a:t>
            </a:r>
            <a:endParaRPr lang="ru-RU" dirty="0" smtClean="0"/>
          </a:p>
          <a:p>
            <a:pPr lvl="0"/>
            <a:r>
              <a:rPr lang="ru-RU" b="1" dirty="0" smtClean="0"/>
              <a:t>Нельзя направлять ракеты и петарды на людей.</a:t>
            </a:r>
            <a:endParaRPr lang="ru-RU" dirty="0" smtClean="0"/>
          </a:p>
          <a:p>
            <a:pPr lvl="0"/>
            <a:r>
              <a:rPr lang="ru-RU" b="1" dirty="0" smtClean="0"/>
              <a:t>Нельзя подходить ближе, чем на 15 метров, к зажжённым фейерверкам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60648"/>
            <a:ext cx="8382000" cy="6264695"/>
          </a:xfrm>
        </p:spPr>
        <p:txBody>
          <a:bodyPr/>
          <a:lstStyle/>
          <a:p>
            <a:pPr lvl="0"/>
            <a:r>
              <a:rPr lang="ru-RU" b="1" dirty="0" smtClean="0"/>
              <a:t>Нельзя бросать петарды под ноги людям и животным.</a:t>
            </a:r>
            <a:endParaRPr lang="ru-RU" dirty="0" smtClean="0"/>
          </a:p>
          <a:p>
            <a:pPr lvl="0"/>
            <a:r>
              <a:rPr lang="ru-RU" b="1" dirty="0" smtClean="0"/>
              <a:t>Нельзя поджигать фитиль, держа его возле лица.</a:t>
            </a:r>
            <a:endParaRPr lang="ru-RU" dirty="0" smtClean="0"/>
          </a:p>
          <a:p>
            <a:pPr lvl="0"/>
            <a:r>
              <a:rPr lang="ru-RU" b="1" dirty="0" smtClean="0"/>
              <a:t>Нельзя использовать пиротехнику при сильном ветре.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i (11)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1907704" y="3861048"/>
            <a:ext cx="5256584" cy="22322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Ребенок и пиротехника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76157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Накануне </a:t>
            </a:r>
            <a:r>
              <a:rPr lang="ru-RU" dirty="0" smtClean="0">
                <a:solidFill>
                  <a:srgbClr val="FF0000"/>
                </a:solidFill>
              </a:rPr>
              <a:t>Нового года лотки бойких торговцев и прилавки магазинов запестрят самой разнообразной «бытовой пиротехникой» - от бенгальских огней до скромных ракетных установок. Родители охотно покупают подобные «игрушки» детям. Ведь так хочется, чтобы праздничная ночь запомнилась яркими брызгами фейерверка! К несчастью, такие забавы часто заканчиваются печальными воспоминаниями.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yro1.jpg"/>
          <p:cNvPicPr>
            <a:picLocks noGrp="1" noChangeAspect="1"/>
          </p:cNvPicPr>
          <p:nvPr>
            <p:ph idx="1"/>
          </p:nvPr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467544" y="1052736"/>
            <a:ext cx="8136904" cy="504046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b="1" dirty="0"/>
              <a:t>«Праздничная травма»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426578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  Именно </a:t>
            </a:r>
            <a:r>
              <a:rPr lang="ru-RU" dirty="0" smtClean="0">
                <a:solidFill>
                  <a:srgbClr val="FF0000"/>
                </a:solidFill>
              </a:rPr>
              <a:t>так с печальной иронией называют врачи термические ожоги. Ведь именно на время всеобщего веселья приходится большее количество малышей, пострадавших от огненной пиротехники.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724128" y="1556792"/>
            <a:ext cx="1933575" cy="142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652120" y="3789040"/>
            <a:ext cx="1952625" cy="142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218795"/>
          </a:xfrm>
        </p:spPr>
        <p:txBody>
          <a:bodyPr/>
          <a:lstStyle/>
          <a:p>
            <a:r>
              <a:rPr lang="ru-RU" sz="4400" dirty="0">
                <a:solidFill>
                  <a:srgbClr val="FFC000"/>
                </a:solidFill>
              </a:rPr>
              <a:t>Медики чаще всего встречаются с двумя вариантами новогодних травм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586006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1 вариант- «Снегурочки»</a:t>
            </a:r>
          </a:p>
          <a:p>
            <a:pPr>
              <a:buNone/>
            </a:pPr>
            <a:r>
              <a:rPr lang="ru-RU" dirty="0" smtClean="0"/>
              <a:t>     Типичные </a:t>
            </a:r>
            <a:r>
              <a:rPr lang="ru-RU" dirty="0" smtClean="0"/>
              <a:t>травмы малышей в детских садах, напрямую зависят от проведения «елок» и новогодних утренников. На такие мероприятия родители наряжают своих детей в маскарадные костюмы снегурочек, белочек, кошечек, снежинок. К сожалению, в основном такие наряды сделаны из синтетических легко воспламеняемых материалов, к тому же изобилуют большим количеством </a:t>
            </a:r>
            <a:r>
              <a:rPr lang="ru-RU" dirty="0" err="1" smtClean="0"/>
              <a:t>завязочек</a:t>
            </a:r>
            <a:r>
              <a:rPr lang="ru-RU" dirty="0" smtClean="0"/>
              <a:t>, бантиков, </a:t>
            </a:r>
            <a:r>
              <a:rPr lang="ru-RU" dirty="0" err="1" smtClean="0"/>
              <a:t>рюшечек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60648"/>
            <a:ext cx="8382000" cy="63367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А </a:t>
            </a:r>
            <a:r>
              <a:rPr lang="ru-RU" dirty="0" smtClean="0"/>
              <a:t>на новогодних елках часто можно встретить бенгальские огни в качестве украшений. Между тем, в детских учреждений категорически запрещено использование пиротехнических изделий. Потому что из маленькой бенгальской искры часто возгорается сильное пламя, и нежная кожа ребенка покрывается уродливыми волдырями ожогов.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i (2)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1043608" y="4581128"/>
            <a:ext cx="1628775" cy="142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6588224" y="4581128"/>
            <a:ext cx="1905000" cy="14287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Второй вариант- «</a:t>
            </a:r>
            <a:r>
              <a:rPr lang="ru-RU" dirty="0" smtClean="0">
                <a:solidFill>
                  <a:srgbClr val="7030A0"/>
                </a:solidFill>
              </a:rPr>
              <a:t>Петарды</a:t>
            </a:r>
            <a:r>
              <a:rPr lang="ru-RU" dirty="0">
                <a:solidFill>
                  <a:srgbClr val="7030A0"/>
                </a:solidFill>
              </a:rPr>
              <a:t>»</a:t>
            </a:r>
            <a:br>
              <a:rPr lang="ru-RU" dirty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82000" cy="57615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Травмы</a:t>
            </a:r>
            <a:r>
              <a:rPr lang="ru-RU" dirty="0" smtClean="0"/>
              <a:t>, связанные с использованием различных взрывчатых веществ. Такие поражения тяжелее обычных ожогов, поскольку при сгорании пороха или других взрывчатых соединений к термическому добавляется еще и химический ожог. А это весьма затрудняет лечение. Обычно такие неприятности возникают из-за неправильного обращения с пиротехникой, купленной с лотка, инструкция к которой если и была, то напоминала описание принципа действия космического звездолета. </a:t>
            </a:r>
            <a:br>
              <a:rPr lang="ru-RU" dirty="0" smtClean="0"/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39887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Кроме </a:t>
            </a:r>
            <a:r>
              <a:rPr lang="ru-RU" dirty="0" smtClean="0"/>
              <a:t>того, папы и мамы при покупке редко обращают внимание на срок годности таких «игрушек». А ведь истекший срок годности и испорченная упаковка – не редкость. Зачастую невозможно проверить условия хранения петард, составляющие компоненты таких изделий и получить гарантии их качества.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Праздник</a:t>
            </a:r>
            <a:r>
              <a:rPr lang="ru-RU" b="1" dirty="0"/>
              <a:t> </a:t>
            </a:r>
            <a:r>
              <a:rPr lang="ru-RU" b="1" dirty="0">
                <a:solidFill>
                  <a:srgbClr val="FFC000"/>
                </a:solidFill>
              </a:rPr>
              <a:t>без слез</a:t>
            </a: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443198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Перед </a:t>
            </a:r>
            <a:r>
              <a:rPr lang="ru-RU" dirty="0" smtClean="0"/>
              <a:t>каждым новогодним праздником мы слышим предостережения медиков о мерах безопасности, которым нужно следовать как, например, правилам дорожного движения. Но из года в год количество пострадавших от фейерверков и прочей пиротехники ребятишек не уменьшается, поэтому говорить об этом необходимо снова и снова. Правила пиротехнической безопасности довольно просты.</a:t>
            </a:r>
            <a:endParaRPr lang="ru-RU" dirty="0"/>
          </a:p>
        </p:txBody>
      </p:sp>
    </p:spTree>
  </p:cSld>
  <p:clrMapOvr>
    <a:masterClrMapping/>
  </p:clrMapOvr>
  <p:transition spd="slow">
    <p:dissolv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Textured template_Green Segoe_TP10286782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TS010286782</Template>
  <TotalTime>78</TotalTime>
  <Words>596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1_Textured template_Green Segoe_TP10286782</vt:lpstr>
      <vt:lpstr>Белый текст и шрифт Courier для слайдов с кодом</vt:lpstr>
      <vt:lpstr>«Опасные игрушки для детей или как сделать так, чтобы праздник не был испорчен»</vt:lpstr>
      <vt:lpstr>Ребенок и пиротехника</vt:lpstr>
      <vt:lpstr>Слайд 3</vt:lpstr>
      <vt:lpstr>«Праздничная травма» </vt:lpstr>
      <vt:lpstr>Медики чаще всего встречаются с двумя вариантами новогодних травм</vt:lpstr>
      <vt:lpstr>Слайд 6</vt:lpstr>
      <vt:lpstr>Второй вариант- «Петарды» </vt:lpstr>
      <vt:lpstr>Слайд 8</vt:lpstr>
      <vt:lpstr>Праздник без слез </vt:lpstr>
      <vt:lpstr>Слайд 10</vt:lpstr>
      <vt:lpstr>Это важно!</vt:lpstr>
      <vt:lpstr>Слайд 12</vt:lpstr>
      <vt:lpstr>Слайд 13</vt:lpstr>
      <vt:lpstr>Слайд 14</vt:lpstr>
      <vt:lpstr>Чтобы праздник не был испорчен, нужно помнить и строго соблюдать правила пожарной безопасности:</vt:lpstr>
      <vt:lpstr>  Помните!!!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«Опасные игрушки для детей или как сделать так, чтобы праздник не был испорчен»</dc:title>
  <dc:creator>Asus</dc:creator>
  <cp:lastModifiedBy>Asus</cp:lastModifiedBy>
  <cp:revision>18</cp:revision>
  <dcterms:created xsi:type="dcterms:W3CDTF">2013-12-25T19:03:00Z</dcterms:created>
  <dcterms:modified xsi:type="dcterms:W3CDTF">2013-12-25T20:21:24Z</dcterms:modified>
</cp:coreProperties>
</file>