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14" r:id="rId3"/>
    <p:sldId id="316" r:id="rId4"/>
    <p:sldId id="305" r:id="rId5"/>
    <p:sldId id="306" r:id="rId6"/>
    <p:sldId id="307" r:id="rId7"/>
    <p:sldId id="308" r:id="rId8"/>
    <p:sldId id="428" r:id="rId9"/>
    <p:sldId id="430" r:id="rId10"/>
    <p:sldId id="458" r:id="rId11"/>
    <p:sldId id="459" r:id="rId12"/>
    <p:sldId id="416" r:id="rId13"/>
    <p:sldId id="425" r:id="rId14"/>
    <p:sldId id="468" r:id="rId15"/>
    <p:sldId id="460" r:id="rId16"/>
    <p:sldId id="426" r:id="rId17"/>
    <p:sldId id="461" r:id="rId18"/>
    <p:sldId id="464" r:id="rId19"/>
    <p:sldId id="463" r:id="rId20"/>
    <p:sldId id="466" r:id="rId21"/>
    <p:sldId id="467" r:id="rId22"/>
    <p:sldId id="462" r:id="rId23"/>
    <p:sldId id="465" r:id="rId24"/>
    <p:sldId id="469" r:id="rId25"/>
    <p:sldId id="258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44515-B645-485F-92C9-BB0853AAC920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A61D5-35F6-42EB-8470-E4942B7CD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81369554_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58300" cy="68580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04800" y="0"/>
            <a:ext cx="883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                 Государственное бюджетное дошкольное образовательное учреждение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                           детский сад № 141 комбинированного вида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                              Выборгского района г. Санкт-Петербурга</a:t>
            </a:r>
          </a:p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04799" y="6019800"/>
            <a:ext cx="57912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Презентацию подготовила воспитатель высшей категории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                       Шаплыко Марина Георгиевна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1" y="838201"/>
            <a:ext cx="655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 Black" pitchFamily="34" charset="0"/>
              </a:rPr>
              <a:t>МОНУМЕНТЫ И ПАМЯТНИКИ ГЕРОЯМ ВОЙНЫ</a:t>
            </a:r>
          </a:p>
          <a:p>
            <a:pPr algn="ctr"/>
            <a:endParaRPr lang="ru-RU" sz="3600" b="1" dirty="0" smtClean="0">
              <a:latin typeface="Arial Black" pitchFamily="34" charset="0"/>
            </a:endParaRPr>
          </a:p>
          <a:p>
            <a:pPr algn="ctr"/>
            <a:r>
              <a:rPr lang="ru-RU" sz="3600" b="1" dirty="0" smtClean="0">
                <a:latin typeface="Arial Black" pitchFamily="34" charset="0"/>
              </a:rPr>
              <a:t>ЧАСТЬ ЧЕТВЁРТАЯ</a:t>
            </a:r>
            <a:endParaRPr lang="ru-RU" sz="36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2" y="-1131091"/>
            <a:ext cx="6881814" cy="9144000"/>
          </a:xfrm>
          <a:prstGeom prst="rect">
            <a:avLst/>
          </a:prstGeom>
        </p:spPr>
      </p:pic>
      <p:pic>
        <p:nvPicPr>
          <p:cNvPr id="3" name="Рисунок 2" descr="1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2" y="-1131091"/>
            <a:ext cx="6881814" cy="9144000"/>
          </a:xfrm>
          <a:prstGeom prst="rect">
            <a:avLst/>
          </a:prstGeom>
        </p:spPr>
      </p:pic>
      <p:pic>
        <p:nvPicPr>
          <p:cNvPr id="3" name="Рисунок 2" descr="555db9c9830f4305c85ad4f8cd9a58f9_ful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2401" y="152400"/>
            <a:ext cx="4191000" cy="647454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Рисунок 3" descr="0450371001302794559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52400"/>
            <a:ext cx="4389120" cy="6477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2" y="-1131091"/>
            <a:ext cx="6881814" cy="9144000"/>
          </a:xfrm>
          <a:prstGeom prst="rect">
            <a:avLst/>
          </a:prstGeom>
        </p:spPr>
      </p:pic>
      <p:pic>
        <p:nvPicPr>
          <p:cNvPr id="5" name="Рисунок 4" descr="Donetsk_monument_0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2400" y="228600"/>
            <a:ext cx="4343400" cy="6477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6" name="Рисунок 5" descr="img_406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228600"/>
            <a:ext cx="4419600" cy="6477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2" y="-1131091"/>
            <a:ext cx="6881814" cy="9144000"/>
          </a:xfrm>
          <a:prstGeom prst="rect">
            <a:avLst/>
          </a:prstGeom>
        </p:spPr>
      </p:pic>
      <p:pic>
        <p:nvPicPr>
          <p:cNvPr id="3" name="Рисунок 2" descr="img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8686800" cy="645795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2" y="-1131091"/>
            <a:ext cx="6881814" cy="9144000"/>
          </a:xfrm>
          <a:prstGeom prst="rect">
            <a:avLst/>
          </a:prstGeom>
        </p:spPr>
      </p:pic>
      <p:pic>
        <p:nvPicPr>
          <p:cNvPr id="3" name="Picture 5" descr="мемориал 28 панф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1" y="152400"/>
            <a:ext cx="8686799" cy="64770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57200" y="381000"/>
            <a:ext cx="556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Подвиг панфиловцев.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990600"/>
            <a:ext cx="5410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3200" b="1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7030A0"/>
                </a:solidFill>
              </a:rPr>
              <a:t>«Велика Россия, а отступать</a:t>
            </a:r>
            <a:r>
              <a:rPr lang="en-US" sz="3200" b="1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3200" b="1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7030A0"/>
                </a:solidFill>
              </a:rPr>
              <a:t>некуда:  позади  Москва».</a:t>
            </a:r>
            <a:endParaRPr lang="ru-RU" sz="3200" b="1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2" y="-1131091"/>
            <a:ext cx="6881814" cy="9144000"/>
          </a:xfrm>
          <a:prstGeom prst="rect">
            <a:avLst/>
          </a:prstGeom>
        </p:spPr>
      </p:pic>
      <p:pic>
        <p:nvPicPr>
          <p:cNvPr id="3" name="Рисунок 2" descr="kazan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8815526" cy="64008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2" y="-1131091"/>
            <a:ext cx="6881814" cy="9144000"/>
          </a:xfrm>
          <a:prstGeom prst="rect">
            <a:avLst/>
          </a:prstGeom>
        </p:spPr>
      </p:pic>
      <p:pic>
        <p:nvPicPr>
          <p:cNvPr id="3" name="Рисунок 2" descr="pamyatnik-velikoi-otechestvennoi-voinygorod-zelenograd-0002004037-previ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228600"/>
            <a:ext cx="8645332" cy="64008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2" y="-1131091"/>
            <a:ext cx="6881814" cy="9144000"/>
          </a:xfrm>
          <a:prstGeom prst="rect">
            <a:avLst/>
          </a:prstGeom>
        </p:spPr>
      </p:pic>
      <p:pic>
        <p:nvPicPr>
          <p:cNvPr id="3" name="Рисунок 2" descr="perep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4191000" cy="64008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Рисунок 3" descr="titarenko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29938" y="990600"/>
            <a:ext cx="4361662" cy="47244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2" y="-1131091"/>
            <a:ext cx="6881814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81000"/>
            <a:ext cx="3810000" cy="6524863"/>
          </a:xfrm>
          <a:prstGeom prst="rect">
            <a:avLst/>
          </a:prstGeom>
          <a:solidFill>
            <a:schemeClr val="tx1"/>
          </a:solidFill>
        </p:spPr>
        <p:txBody>
          <a:bodyPr wrap="square" numCol="1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Это было в мае, на рассвете,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 Нарастал у стен рейхстага бой.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 Девочку немецкую заметил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 Наш солдат на пыльной мостовой.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 У столба, дрожа, она стояла,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 В </a:t>
            </a:r>
            <a:r>
              <a:rPr lang="ru-RU" sz="1600" b="1" dirty="0" err="1" smtClean="0">
                <a:solidFill>
                  <a:schemeClr val="bg1"/>
                </a:solidFill>
              </a:rPr>
              <a:t>голубых</a:t>
            </a:r>
            <a:r>
              <a:rPr lang="ru-RU" sz="1600" b="1" dirty="0" smtClean="0">
                <a:solidFill>
                  <a:schemeClr val="bg1"/>
                </a:solidFill>
              </a:rPr>
              <a:t> глазах застыл испуг.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 А куски свистящего металла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 Смерть и муку сеяли вокруг.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 Тут он вспомнил, как, прощаясь летом,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 Он свою дочурку целовал,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 Может быть, отец девчонки этой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 Дочь его родную расстрелял...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 Но сейчас, в Берлине, под обстрелом,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 Полз боец и, телом </a:t>
            </a:r>
            <a:r>
              <a:rPr lang="ru-RU" sz="1600" b="1" dirty="0" err="1" smtClean="0">
                <a:solidFill>
                  <a:schemeClr val="bg1"/>
                </a:solidFill>
              </a:rPr>
              <a:t>заслоня</a:t>
            </a:r>
            <a:r>
              <a:rPr lang="ru-RU" sz="1600" b="1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 Девочку в коротком платье белом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 Осторожно вынес из огня.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  Скольким детям возвратили детство,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 Подарили радость и весну.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 Рядовые Армии советской,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 Люди, победившие войну!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  И в Берлине в праздничную дату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 Был воздвигнут, чтоб стоять в веках,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 Памятник советскому солдату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 С девочкой, спасенной на руках.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 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33m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621" y="152400"/>
            <a:ext cx="4973979" cy="65532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267200" y="304800"/>
            <a:ext cx="4524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Памятник  Советскому  солдату  в  Берлине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2" y="-1131091"/>
            <a:ext cx="6881814" cy="9144000"/>
          </a:xfrm>
          <a:prstGeom prst="rect">
            <a:avLst/>
          </a:prstGeom>
        </p:spPr>
      </p:pic>
      <p:pic>
        <p:nvPicPr>
          <p:cNvPr id="6" name="Рисунок 5" descr="в волгоград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"/>
            <a:ext cx="8762999" cy="647699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2" y="-1131091"/>
            <a:ext cx="6881814" cy="9144000"/>
          </a:xfrm>
          <a:prstGeom prst="rect">
            <a:avLst/>
          </a:prstGeom>
        </p:spPr>
      </p:pic>
      <p:pic>
        <p:nvPicPr>
          <p:cNvPr id="3" name="Рисунок 2" descr="0060-083-Pamjatniki-detjam-voj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4191000" cy="640653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Рисунок 3" descr="7293c626d59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24400" y="228600"/>
            <a:ext cx="4086225" cy="64008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2" y="-1131091"/>
            <a:ext cx="6881814" cy="9144000"/>
          </a:xfrm>
          <a:prstGeom prst="rect">
            <a:avLst/>
          </a:prstGeom>
        </p:spPr>
      </p:pic>
      <p:pic>
        <p:nvPicPr>
          <p:cNvPr id="3" name="Рисунок 2" descr="род мать на мамаевом кургане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8600" y="228600"/>
            <a:ext cx="4876800" cy="64008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5257799" y="1905000"/>
            <a:ext cx="388620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Родина - мать</a:t>
            </a:r>
            <a:endParaRPr lang="ru-RU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2" y="-1131091"/>
            <a:ext cx="6881814" cy="9144000"/>
          </a:xfrm>
          <a:prstGeom prst="rect">
            <a:avLst/>
          </a:prstGeom>
        </p:spPr>
      </p:pic>
      <p:pic>
        <p:nvPicPr>
          <p:cNvPr id="4" name="Содержимое 3" descr="Мемориал на Пескаревском кладбище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8600" y="152400"/>
            <a:ext cx="8686800" cy="65532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81000" y="228600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Arial" pitchFamily="34" charset="0"/>
              </a:rPr>
              <a:t>Блокадный Ленинград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2" y="-1131091"/>
            <a:ext cx="6881814" cy="9144000"/>
          </a:xfrm>
          <a:prstGeom prst="rect">
            <a:avLst/>
          </a:prstGeom>
        </p:spPr>
      </p:pic>
      <p:pic>
        <p:nvPicPr>
          <p:cNvPr id="3" name="Рисунок 2" descr="1_rodina-_mat__ofitcial_nay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8600" y="228600"/>
            <a:ext cx="4343400" cy="64008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Рисунок 3" descr="P509000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24400" y="228600"/>
            <a:ext cx="4214813" cy="64008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2" y="-1131091"/>
            <a:ext cx="6881814" cy="9144000"/>
          </a:xfrm>
          <a:prstGeom prst="rect">
            <a:avLst/>
          </a:prstGeom>
        </p:spPr>
      </p:pic>
      <p:pic>
        <p:nvPicPr>
          <p:cNvPr id="3" name="Рисунок 2" descr="43603483_salyut6i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21" y="0"/>
            <a:ext cx="9146721" cy="6858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2" y="-1131091"/>
            <a:ext cx="6881814" cy="9144000"/>
          </a:xfrm>
          <a:prstGeom prst="rect">
            <a:avLst/>
          </a:prstGeom>
          <a:ln w="76200">
            <a:noFill/>
          </a:ln>
        </p:spPr>
      </p:pic>
      <p:pic>
        <p:nvPicPr>
          <p:cNvPr id="3" name="Содержимое 3" descr="Вечный огонь на могиле неизвестного солдат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98000"/>
            <a:ext cx="6477000" cy="65076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381000"/>
            <a:ext cx="2438400" cy="646330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Куда б ни шёл, ни ехал ты,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Но здесь остановись,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Могиле этой дорогой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Всем сердцем поклонись.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 И для тебя, и для меня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Он сделал всё, что мог: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Себя в бою не пожалел,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А Родину сберёг.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 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42204" y="304800"/>
            <a:ext cx="59445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Могила Неизвестного солдата</a:t>
            </a:r>
            <a:endParaRPr lang="ru-RU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Слава нашим генералам,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Слава нашим адмиралам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солдатам рядовым –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Пешим, плавающим, конным,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Утомлённым, закалённым!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Слава павшим и живым –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 души спасибо им!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2" y="-1131091"/>
            <a:ext cx="6881814" cy="9144000"/>
          </a:xfrm>
          <a:prstGeom prst="rect">
            <a:avLst/>
          </a:prstGeom>
        </p:spPr>
      </p:pic>
      <p:pic>
        <p:nvPicPr>
          <p:cNvPr id="3" name="Рисунок 2" descr="P82500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28600"/>
            <a:ext cx="8839200" cy="64008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2" y="-1131091"/>
            <a:ext cx="6881814" cy="9144000"/>
          </a:xfrm>
          <a:prstGeom prst="rect">
            <a:avLst/>
          </a:prstGeom>
        </p:spPr>
      </p:pic>
      <p:pic>
        <p:nvPicPr>
          <p:cNvPr id="3" name="Рисунок 2" descr="3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"/>
            <a:ext cx="4590000" cy="6477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257801" y="1828800"/>
            <a:ext cx="342900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Памятники детям блокадного Ленинграда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2" y="-1131091"/>
            <a:ext cx="6881814" cy="9144000"/>
          </a:xfrm>
          <a:prstGeom prst="rect">
            <a:avLst/>
          </a:prstGeom>
        </p:spPr>
      </p:pic>
      <p:pic>
        <p:nvPicPr>
          <p:cNvPr id="3" name="Рисунок 2" descr="0060-081-Pamjatniki-detjam-voj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2" y="-1131091"/>
            <a:ext cx="6881814" cy="9144000"/>
          </a:xfrm>
          <a:prstGeom prst="rect">
            <a:avLst/>
          </a:prstGeom>
        </p:spPr>
      </p:pic>
      <p:pic>
        <p:nvPicPr>
          <p:cNvPr id="3" name="Рисунок 2" descr="77733e8ce8d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4981575" cy="6477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Рисунок 3" descr="big46470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199" y="1561134"/>
            <a:ext cx="3597953" cy="270606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2" y="-1131091"/>
            <a:ext cx="6881814" cy="9144000"/>
          </a:xfrm>
          <a:prstGeom prst="rect">
            <a:avLst/>
          </a:prstGeom>
        </p:spPr>
      </p:pic>
      <p:pic>
        <p:nvPicPr>
          <p:cNvPr id="3" name="Рисунок 2" descr="f_52056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8686800" cy="64314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2" y="-1131091"/>
            <a:ext cx="6881814" cy="9144000"/>
          </a:xfrm>
          <a:prstGeom prst="rect">
            <a:avLst/>
          </a:prstGeom>
        </p:spPr>
      </p:pic>
      <p:pic>
        <p:nvPicPr>
          <p:cNvPr id="6" name="Рисунок 5" descr="0_41b95_57070fc0_XL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8600" y="457200"/>
            <a:ext cx="4572000" cy="622102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029201" y="3048000"/>
            <a:ext cx="3809999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Стоит над горою Алеша, Болгарии русский солдат.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2" y="-1131091"/>
            <a:ext cx="6881814" cy="9144000"/>
          </a:xfrm>
          <a:prstGeom prst="rect">
            <a:avLst/>
          </a:prstGeom>
        </p:spPr>
      </p:pic>
      <p:pic>
        <p:nvPicPr>
          <p:cNvPr id="3" name="Рисунок 2" descr="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8600" y="1066800"/>
            <a:ext cx="8686800" cy="5562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04800" y="0"/>
            <a:ext cx="84582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Стоят в России обелиски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1771</TotalTime>
  <Words>151</Words>
  <PresentationFormat>Экран (4:3)</PresentationFormat>
  <Paragraphs>66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183</cp:revision>
  <dcterms:created xsi:type="dcterms:W3CDTF">2012-02-05T07:27:55Z</dcterms:created>
  <dcterms:modified xsi:type="dcterms:W3CDTF">2012-02-12T17:54:29Z</dcterms:modified>
</cp:coreProperties>
</file>