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9" r:id="rId4"/>
    <p:sldId id="290" r:id="rId5"/>
    <p:sldId id="258" r:id="rId6"/>
    <p:sldId id="261" r:id="rId7"/>
    <p:sldId id="270" r:id="rId8"/>
    <p:sldId id="268" r:id="rId9"/>
    <p:sldId id="262" r:id="rId10"/>
    <p:sldId id="264" r:id="rId11"/>
    <p:sldId id="281" r:id="rId12"/>
    <p:sldId id="278" r:id="rId13"/>
    <p:sldId id="266" r:id="rId14"/>
    <p:sldId id="279" r:id="rId15"/>
    <p:sldId id="267" r:id="rId16"/>
    <p:sldId id="280" r:id="rId17"/>
    <p:sldId id="272" r:id="rId18"/>
    <p:sldId id="277" r:id="rId19"/>
    <p:sldId id="282" r:id="rId20"/>
    <p:sldId id="283" r:id="rId21"/>
    <p:sldId id="284" r:id="rId22"/>
    <p:sldId id="285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5;&#1088;&#1077;&#1079;&#1077;&#1085;&#1090;&#1072;&#1094;&#1080;&#1103;%20&#1082;%2023%20&#1092;&#1077;&#1074;&#1088;&#1072;&#1083;&#1103;\&#1053;&#1072;&#1096;&#1072;%20&#1072;&#1088;&#1084;&#1080;&#1103;%20(%20+%20)%20&#1072;&#1085;&#1089;.&#1070;&#1075;&#1072;&#1085;&#1086;&#1095;&#1082;&#1072;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2727335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Патриотическое воспитание детей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7272366" cy="1785926"/>
          </a:xfrm>
        </p:spPr>
        <p:txBody>
          <a:bodyPr/>
          <a:lstStyle/>
          <a:p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2012г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357166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МБДОУ детский сад №6</a:t>
            </a:r>
          </a:p>
        </p:txBody>
      </p:sp>
      <p:pic>
        <p:nvPicPr>
          <p:cNvPr id="6" name="Picture 4" descr="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243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500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85926"/>
            <a:ext cx="5500694" cy="4643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43570" y="214290"/>
            <a:ext cx="3286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2000" b="1" i="1" dirty="0" smtClean="0">
                <a:latin typeface="Courier New" pitchFamily="49" charset="0"/>
                <a:cs typeface="Courier New" pitchFamily="49" charset="0"/>
              </a:rPr>
              <a:t>Понятие «патриотизм» включает в себя любовь к Родине, к земле, где родился и вырос, гордость за исторические свершения народа. </a:t>
            </a:r>
            <a:endParaRPr lang="ru-RU" sz="2000" b="1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50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357700" cy="4929198"/>
          </a:xfrm>
          <a:prstGeom prst="rect">
            <a:avLst/>
          </a:prstGeom>
        </p:spPr>
      </p:pic>
      <p:pic>
        <p:nvPicPr>
          <p:cNvPr id="3" name="Рисунок 2" descr="P12500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2214554"/>
            <a:ext cx="4857752" cy="4643446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7652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500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286412" cy="4071942"/>
          </a:xfrm>
          <a:prstGeom prst="rect">
            <a:avLst/>
          </a:prstGeom>
        </p:spPr>
      </p:pic>
      <p:pic>
        <p:nvPicPr>
          <p:cNvPr id="3" name="Рисунок 2" descr="P12500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3429000"/>
            <a:ext cx="3786182" cy="3429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0"/>
            <a:ext cx="4476750" cy="2838450"/>
          </a:xfrm>
          <a:prstGeom prst="rect">
            <a:avLst/>
          </a:prstGeom>
        </p:spPr>
      </p:pic>
      <p:pic>
        <p:nvPicPr>
          <p:cNvPr id="3" name="Рисунок 2" descr="63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2500306"/>
            <a:ext cx="5500694" cy="4357694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2500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214810" cy="3500438"/>
          </a:xfrm>
          <a:prstGeom prst="rect">
            <a:avLst/>
          </a:prstGeom>
        </p:spPr>
      </p:pic>
      <p:pic>
        <p:nvPicPr>
          <p:cNvPr id="4" name="Рисунок 3" descr="P12500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2571744"/>
            <a:ext cx="5143504" cy="4286256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H-64D_Longbow_3_m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643438" cy="4000504"/>
          </a:xfrm>
          <a:prstGeom prst="rect">
            <a:avLst/>
          </a:prstGeom>
        </p:spPr>
      </p:pic>
      <p:pic>
        <p:nvPicPr>
          <p:cNvPr id="3" name="Рисунок 2" descr="images_military_military_photo_IMG_22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2143116"/>
            <a:ext cx="3786214" cy="3000396"/>
          </a:xfrm>
          <a:prstGeom prst="rect">
            <a:avLst/>
          </a:prstGeom>
        </p:spPr>
      </p:pic>
      <p:pic>
        <p:nvPicPr>
          <p:cNvPr id="4" name="Рисунок 3" descr="armiy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10346" y="4071942"/>
            <a:ext cx="2833654" cy="2786058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500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4" cy="3500438"/>
          </a:xfrm>
          <a:prstGeom prst="rect">
            <a:avLst/>
          </a:prstGeom>
        </p:spPr>
      </p:pic>
      <p:pic>
        <p:nvPicPr>
          <p:cNvPr id="3" name="Рисунок 2" descr="P12500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643182"/>
            <a:ext cx="4500562" cy="4000528"/>
          </a:xfrm>
          <a:prstGeom prst="rect">
            <a:avLst/>
          </a:prstGeom>
        </p:spPr>
      </p:pic>
      <p:pic>
        <p:nvPicPr>
          <p:cNvPr id="4" name="Рисунок 3" descr="P12500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86124"/>
            <a:ext cx="4143372" cy="3357586"/>
          </a:xfrm>
          <a:prstGeom prst="rect">
            <a:avLst/>
          </a:prstGeom>
        </p:spPr>
      </p:pic>
      <p:pic>
        <p:nvPicPr>
          <p:cNvPr id="5" name="Рисунок 4" descr="P125006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0"/>
            <a:ext cx="3714744" cy="2428868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i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4714876" cy="3643314"/>
          </a:xfrm>
          <a:prstGeom prst="rect">
            <a:avLst/>
          </a:prstGeom>
        </p:spPr>
      </p:pic>
      <p:pic>
        <p:nvPicPr>
          <p:cNvPr id="3" name="Рисунок 2" descr="T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0"/>
            <a:ext cx="4143372" cy="3643314"/>
          </a:xfrm>
          <a:prstGeom prst="rect">
            <a:avLst/>
          </a:prstGeom>
        </p:spPr>
      </p:pic>
      <p:pic>
        <p:nvPicPr>
          <p:cNvPr id="4" name="Рисунок 3" descr="127743_drugaya-texnika_2048x1536_(www.GdeFon.ru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71670" y="3571876"/>
            <a:ext cx="5214974" cy="3286124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zdushnyj-parad-9-maya-pic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572560" cy="6335637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1604" y="214311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«Наша</a:t>
            </a:r>
          </a:p>
          <a:p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армия»</a:t>
            </a:r>
            <a:endParaRPr lang="ru-RU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3-29-2_31906448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1" cy="6143668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sianAr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4744" cy="2571744"/>
          </a:xfrm>
          <a:prstGeom prst="rect">
            <a:avLst/>
          </a:prstGeom>
        </p:spPr>
      </p:pic>
      <p:pic>
        <p:nvPicPr>
          <p:cNvPr id="3" name="Рисунок 2" descr="Russian_army_m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0"/>
            <a:ext cx="4438650" cy="2643182"/>
          </a:xfrm>
          <a:prstGeom prst="rect">
            <a:avLst/>
          </a:prstGeom>
        </p:spPr>
      </p:pic>
      <p:pic>
        <p:nvPicPr>
          <p:cNvPr id="4" name="Рисунок 3" descr="img70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857496"/>
            <a:ext cx="6223000" cy="3857652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00540500550530530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857620" cy="2714620"/>
          </a:xfrm>
          <a:prstGeom prst="rect">
            <a:avLst/>
          </a:prstGeom>
        </p:spPr>
      </p:pic>
      <p:pic>
        <p:nvPicPr>
          <p:cNvPr id="3" name="Рисунок 2" descr="244151a6742a92e00522fd510433ac6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286280" cy="2786058"/>
          </a:xfrm>
          <a:prstGeom prst="rect">
            <a:avLst/>
          </a:prstGeom>
        </p:spPr>
      </p:pic>
      <p:pic>
        <p:nvPicPr>
          <p:cNvPr id="4" name="Рисунок 3" descr="1285325868_sluzhu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500438"/>
            <a:ext cx="3857620" cy="2928958"/>
          </a:xfrm>
          <a:prstGeom prst="rect">
            <a:avLst/>
          </a:prstGeom>
        </p:spPr>
      </p:pic>
      <p:pic>
        <p:nvPicPr>
          <p:cNvPr id="5" name="Рисунок 4" descr="2c54421dcc6040a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4810" y="3500438"/>
            <a:ext cx="4762500" cy="3171823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ussian 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7" y="5357826"/>
            <a:ext cx="69294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Нашим детям есть чем гордиться</a:t>
            </a:r>
            <a:endParaRPr lang="ru-RU" sz="4400" b="1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праздником - 23 февраля !!!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142984"/>
            <a:ext cx="6000791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357298"/>
            <a:ext cx="877201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создать условия для привития чувства гордости и уважения к российской армии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571480"/>
            <a:ext cx="85011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Воспитание  уважительного отношения к  родной  земле,  защитникам  Отечества,  государственной  символике,  общественным  праздникам.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7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Об армии любимой</a:t>
            </a: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Знает стар и млад</a:t>
            </a: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И ей, непобедимой,</a:t>
            </a: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Сегодня каждый рад.</a:t>
            </a: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Есть в армии солдаты, </a:t>
            </a: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Танкисты, моряки.</a:t>
            </a: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Все сильные ребята,</a:t>
            </a: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Им не страшны враги!</a:t>
            </a: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Стоят ракеты где-то,</a:t>
            </a: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И на замке граница.</a:t>
            </a: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И так чудесно это,</a:t>
            </a: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Что нам спокойно    спится!</a:t>
            </a:r>
          </a:p>
          <a:p>
            <a:endParaRPr lang="ru-RU" sz="2800" b="1" i="1" dirty="0" smtClean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32146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smtClean="0">
                <a:latin typeface="Courier New" pitchFamily="49" charset="0"/>
                <a:cs typeface="Courier New" pitchFamily="49" charset="0"/>
              </a:rPr>
              <a:t>Ведущая роль в гражданском и патриотическом становлении подрастающего поколения принадлежит системе образования.</a:t>
            </a:r>
            <a:endParaRPr lang="ru-RU" sz="2000" b="1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Рисунок 2" descr="IMG_04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786058"/>
            <a:ext cx="5429256" cy="3857652"/>
          </a:xfrm>
          <a:prstGeom prst="rect">
            <a:avLst/>
          </a:prstGeom>
        </p:spPr>
      </p:pic>
      <p:pic>
        <p:nvPicPr>
          <p:cNvPr id="4" name="Рисунок 3" descr="IMG_04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75" y="-285728"/>
            <a:ext cx="3857625" cy="7143728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2765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143372" cy="3429000"/>
          </a:xfrm>
          <a:prstGeom prst="rect">
            <a:avLst/>
          </a:prstGeom>
        </p:spPr>
      </p:pic>
      <p:pic>
        <p:nvPicPr>
          <p:cNvPr id="5" name="Рисунок 4" descr="SL2765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3286124"/>
            <a:ext cx="5429256" cy="3571876"/>
          </a:xfrm>
          <a:prstGeom prst="rect">
            <a:avLst/>
          </a:prstGeom>
        </p:spPr>
      </p:pic>
      <p:pic>
        <p:nvPicPr>
          <p:cNvPr id="7" name="Рисунок 6" descr="SDC1056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500438"/>
            <a:ext cx="3857620" cy="3357562"/>
          </a:xfrm>
          <a:prstGeom prst="rect">
            <a:avLst/>
          </a:prstGeom>
        </p:spPr>
      </p:pic>
      <p:pic>
        <p:nvPicPr>
          <p:cNvPr id="8" name="Рисунок 7" descr="IMG_048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9058" y="0"/>
            <a:ext cx="5214942" cy="3286124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2500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778" y="0"/>
            <a:ext cx="4929222" cy="3000372"/>
          </a:xfrm>
          <a:prstGeom prst="rect">
            <a:avLst/>
          </a:prstGeom>
        </p:spPr>
      </p:pic>
      <p:pic>
        <p:nvPicPr>
          <p:cNvPr id="4" name="Рисунок 3" descr="P12500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3000372"/>
            <a:ext cx="4929190" cy="38576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43050"/>
            <a:ext cx="421481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Для формирования гражданской позиции подрастающего поколения необходимо знание истории</a:t>
            </a:r>
            <a:r>
              <a:rPr lang="ru-RU" sz="2800" b="1" dirty="0" smtClean="0"/>
              <a:t>.</a:t>
            </a:r>
          </a:p>
          <a:p>
            <a:endParaRPr lang="ru-RU" b="1" dirty="0" smtClean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2500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714876" cy="3714752"/>
          </a:xfrm>
          <a:prstGeom prst="rect">
            <a:avLst/>
          </a:prstGeom>
        </p:spPr>
      </p:pic>
      <p:pic>
        <p:nvPicPr>
          <p:cNvPr id="5" name="Рисунок 4" descr="P12500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857628"/>
            <a:ext cx="4786314" cy="3000372"/>
          </a:xfrm>
          <a:prstGeom prst="rect">
            <a:avLst/>
          </a:prstGeom>
        </p:spPr>
      </p:pic>
      <p:pic>
        <p:nvPicPr>
          <p:cNvPr id="6" name="Рисунок 5" descr="P12500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0"/>
            <a:ext cx="4286248" cy="37147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492919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 algn="ctr">
              <a:spcBef>
                <a:spcPct val="50000"/>
              </a:spcBef>
            </a:pPr>
            <a:r>
              <a:rPr lang="ru-RU" b="1" dirty="0" smtClean="0"/>
              <a:t>Знакомство с историческим прошлым России </a:t>
            </a:r>
            <a:endParaRPr lang="ru-RU" b="1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159</Words>
  <PresentationFormat>Экран (4:3)</PresentationFormat>
  <Paragraphs>26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Патриотическое воспитание детей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детей дошкольного возраста</dc:title>
  <cp:lastModifiedBy>Admin</cp:lastModifiedBy>
  <cp:revision>35</cp:revision>
  <dcterms:modified xsi:type="dcterms:W3CDTF">2012-02-12T12:09:11Z</dcterms:modified>
</cp:coreProperties>
</file>