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1" r:id="rId6"/>
    <p:sldId id="262" r:id="rId7"/>
    <p:sldId id="270" r:id="rId8"/>
    <p:sldId id="269" r:id="rId9"/>
    <p:sldId id="264" r:id="rId10"/>
    <p:sldId id="265" r:id="rId11"/>
    <p:sldId id="266" r:id="rId12"/>
    <p:sldId id="271" r:id="rId13"/>
    <p:sldId id="272" r:id="rId14"/>
    <p:sldId id="273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F8F8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FBE4B2-238D-43FC-9CBA-7D16A4B29C4C}" type="datetimeFigureOut">
              <a:rPr lang="ru-RU" smtClean="0"/>
              <a:t>18.02.2012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1F8E35-DF17-43A4-95A2-B3C250A42A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8672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F8E35-DF17-43A4-95A2-B3C250A42A14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6168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4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/>
              <a:ahLst/>
              <a:cxnLst>
                <a:cxn ang="0">
                  <a:pos x="5700" y="86"/>
                </a:cxn>
                <a:cxn ang="0">
                  <a:pos x="5508" y="86"/>
                </a:cxn>
                <a:cxn ang="0">
                  <a:pos x="5454" y="76"/>
                </a:cxn>
                <a:cxn ang="0">
                  <a:pos x="5448" y="65"/>
                </a:cxn>
                <a:cxn ang="0">
                  <a:pos x="5442" y="44"/>
                </a:cxn>
                <a:cxn ang="0">
                  <a:pos x="5414" y="18"/>
                </a:cxn>
                <a:cxn ang="0">
                  <a:pos x="5332" y="7"/>
                </a:cxn>
                <a:cxn ang="0">
                  <a:pos x="5051" y="22"/>
                </a:cxn>
                <a:cxn ang="0">
                  <a:pos x="4986" y="55"/>
                </a:cxn>
                <a:cxn ang="0">
                  <a:pos x="4854" y="102"/>
                </a:cxn>
                <a:cxn ang="0">
                  <a:pos x="4740" y="112"/>
                </a:cxn>
                <a:cxn ang="0">
                  <a:pos x="4662" y="91"/>
                </a:cxn>
                <a:cxn ang="0">
                  <a:pos x="4598" y="25"/>
                </a:cxn>
                <a:cxn ang="0">
                  <a:pos x="4514" y="9"/>
                </a:cxn>
                <a:cxn ang="0">
                  <a:pos x="4410" y="39"/>
                </a:cxn>
                <a:cxn ang="0">
                  <a:pos x="4236" y="81"/>
                </a:cxn>
                <a:cxn ang="0">
                  <a:pos x="4020" y="102"/>
                </a:cxn>
                <a:cxn ang="0">
                  <a:pos x="3810" y="102"/>
                </a:cxn>
                <a:cxn ang="0">
                  <a:pos x="3654" y="76"/>
                </a:cxn>
                <a:cxn ang="0">
                  <a:pos x="3594" y="50"/>
                </a:cxn>
                <a:cxn ang="0">
                  <a:pos x="3528" y="44"/>
                </a:cxn>
                <a:cxn ang="0">
                  <a:pos x="3480" y="55"/>
                </a:cxn>
                <a:cxn ang="0">
                  <a:pos x="3420" y="76"/>
                </a:cxn>
                <a:cxn ang="0">
                  <a:pos x="3048" y="112"/>
                </a:cxn>
                <a:cxn ang="0">
                  <a:pos x="2844" y="128"/>
                </a:cxn>
                <a:cxn ang="0">
                  <a:pos x="2742" y="117"/>
                </a:cxn>
                <a:cxn ang="0">
                  <a:pos x="2710" y="56"/>
                </a:cxn>
                <a:cxn ang="0">
                  <a:pos x="2658" y="50"/>
                </a:cxn>
                <a:cxn ang="0">
                  <a:pos x="2558" y="95"/>
                </a:cxn>
                <a:cxn ang="0">
                  <a:pos x="2444" y="109"/>
                </a:cxn>
                <a:cxn ang="0">
                  <a:pos x="2322" y="91"/>
                </a:cxn>
                <a:cxn ang="0">
                  <a:pos x="2274" y="70"/>
                </a:cxn>
                <a:cxn ang="0">
                  <a:pos x="2185" y="3"/>
                </a:cxn>
                <a:cxn ang="0">
                  <a:pos x="2048" y="64"/>
                </a:cxn>
                <a:cxn ang="0">
                  <a:pos x="1794" y="102"/>
                </a:cxn>
                <a:cxn ang="0">
                  <a:pos x="1560" y="91"/>
                </a:cxn>
                <a:cxn ang="0">
                  <a:pos x="1482" y="76"/>
                </a:cxn>
                <a:cxn ang="0">
                  <a:pos x="1428" y="50"/>
                </a:cxn>
                <a:cxn ang="0">
                  <a:pos x="1374" y="44"/>
                </a:cxn>
                <a:cxn ang="0">
                  <a:pos x="1308" y="55"/>
                </a:cxn>
                <a:cxn ang="0">
                  <a:pos x="1140" y="107"/>
                </a:cxn>
                <a:cxn ang="0">
                  <a:pos x="948" y="143"/>
                </a:cxn>
                <a:cxn ang="0">
                  <a:pos x="708" y="138"/>
                </a:cxn>
                <a:cxn ang="0">
                  <a:pos x="534" y="96"/>
                </a:cxn>
                <a:cxn ang="0">
                  <a:pos x="444" y="55"/>
                </a:cxn>
                <a:cxn ang="0">
                  <a:pos x="396" y="34"/>
                </a:cxn>
                <a:cxn ang="0">
                  <a:pos x="378" y="39"/>
                </a:cxn>
                <a:cxn ang="0">
                  <a:pos x="342" y="70"/>
                </a:cxn>
                <a:cxn ang="0">
                  <a:pos x="288" y="96"/>
                </a:cxn>
                <a:cxn ang="0">
                  <a:pos x="192" y="112"/>
                </a:cxn>
                <a:cxn ang="0">
                  <a:pos x="90" y="112"/>
                </a:cxn>
                <a:cxn ang="0">
                  <a:pos x="0" y="96"/>
                </a:cxn>
                <a:cxn ang="0">
                  <a:pos x="5760" y="44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5144" name="Rectangle 2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145" name="Rectangle 2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7" name="Rectangle 2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Rectangle 2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B49AA5-CE94-4603-B815-D98D355EF2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0929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BAA007-8B48-4719-A57B-C592DA0BB4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6653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FBCFC6-E08B-4125-BDAA-1A27DD159D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2022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F4287E-81E3-43E9-B253-65BA89D390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8069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2E56B6-F7BE-437F-AB4C-BA8811CBC1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3470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87C5D8-7C77-4183-8A87-25410A014F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289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92ECB3-1462-4062-A750-D227559F4D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4224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B6ED13-3F97-4319-B543-A79112B9CE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3064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C13837-EC36-4832-B230-448CB57594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4107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4584C6-6C39-4867-B814-3D83F8D672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533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28231F-9298-499E-9F04-E58D2D0981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1304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4099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00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01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02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03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04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05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06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07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08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09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10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11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12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13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14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15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16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17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18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/>
              <a:ahLst/>
              <a:cxnLst>
                <a:cxn ang="0">
                  <a:pos x="5700" y="86"/>
                </a:cxn>
                <a:cxn ang="0">
                  <a:pos x="5508" y="86"/>
                </a:cxn>
                <a:cxn ang="0">
                  <a:pos x="5454" y="76"/>
                </a:cxn>
                <a:cxn ang="0">
                  <a:pos x="5448" y="65"/>
                </a:cxn>
                <a:cxn ang="0">
                  <a:pos x="5442" y="44"/>
                </a:cxn>
                <a:cxn ang="0">
                  <a:pos x="5414" y="18"/>
                </a:cxn>
                <a:cxn ang="0">
                  <a:pos x="5332" y="7"/>
                </a:cxn>
                <a:cxn ang="0">
                  <a:pos x="5051" y="22"/>
                </a:cxn>
                <a:cxn ang="0">
                  <a:pos x="4986" y="55"/>
                </a:cxn>
                <a:cxn ang="0">
                  <a:pos x="4854" y="102"/>
                </a:cxn>
                <a:cxn ang="0">
                  <a:pos x="4740" y="112"/>
                </a:cxn>
                <a:cxn ang="0">
                  <a:pos x="4662" y="91"/>
                </a:cxn>
                <a:cxn ang="0">
                  <a:pos x="4598" y="25"/>
                </a:cxn>
                <a:cxn ang="0">
                  <a:pos x="4514" y="9"/>
                </a:cxn>
                <a:cxn ang="0">
                  <a:pos x="4410" y="39"/>
                </a:cxn>
                <a:cxn ang="0">
                  <a:pos x="4236" y="81"/>
                </a:cxn>
                <a:cxn ang="0">
                  <a:pos x="4020" y="102"/>
                </a:cxn>
                <a:cxn ang="0">
                  <a:pos x="3810" y="102"/>
                </a:cxn>
                <a:cxn ang="0">
                  <a:pos x="3654" y="76"/>
                </a:cxn>
                <a:cxn ang="0">
                  <a:pos x="3594" y="50"/>
                </a:cxn>
                <a:cxn ang="0">
                  <a:pos x="3528" y="44"/>
                </a:cxn>
                <a:cxn ang="0">
                  <a:pos x="3480" y="55"/>
                </a:cxn>
                <a:cxn ang="0">
                  <a:pos x="3420" y="76"/>
                </a:cxn>
                <a:cxn ang="0">
                  <a:pos x="3048" y="112"/>
                </a:cxn>
                <a:cxn ang="0">
                  <a:pos x="2844" y="128"/>
                </a:cxn>
                <a:cxn ang="0">
                  <a:pos x="2742" y="117"/>
                </a:cxn>
                <a:cxn ang="0">
                  <a:pos x="2710" y="56"/>
                </a:cxn>
                <a:cxn ang="0">
                  <a:pos x="2658" y="50"/>
                </a:cxn>
                <a:cxn ang="0">
                  <a:pos x="2558" y="95"/>
                </a:cxn>
                <a:cxn ang="0">
                  <a:pos x="2444" y="109"/>
                </a:cxn>
                <a:cxn ang="0">
                  <a:pos x="2322" y="91"/>
                </a:cxn>
                <a:cxn ang="0">
                  <a:pos x="2274" y="70"/>
                </a:cxn>
                <a:cxn ang="0">
                  <a:pos x="2185" y="3"/>
                </a:cxn>
                <a:cxn ang="0">
                  <a:pos x="2048" y="64"/>
                </a:cxn>
                <a:cxn ang="0">
                  <a:pos x="1794" y="102"/>
                </a:cxn>
                <a:cxn ang="0">
                  <a:pos x="1560" y="91"/>
                </a:cxn>
                <a:cxn ang="0">
                  <a:pos x="1482" y="76"/>
                </a:cxn>
                <a:cxn ang="0">
                  <a:pos x="1428" y="50"/>
                </a:cxn>
                <a:cxn ang="0">
                  <a:pos x="1374" y="44"/>
                </a:cxn>
                <a:cxn ang="0">
                  <a:pos x="1308" y="55"/>
                </a:cxn>
                <a:cxn ang="0">
                  <a:pos x="1140" y="107"/>
                </a:cxn>
                <a:cxn ang="0">
                  <a:pos x="948" y="143"/>
                </a:cxn>
                <a:cxn ang="0">
                  <a:pos x="708" y="138"/>
                </a:cxn>
                <a:cxn ang="0">
                  <a:pos x="534" y="96"/>
                </a:cxn>
                <a:cxn ang="0">
                  <a:pos x="444" y="55"/>
                </a:cxn>
                <a:cxn ang="0">
                  <a:pos x="396" y="34"/>
                </a:cxn>
                <a:cxn ang="0">
                  <a:pos x="378" y="39"/>
                </a:cxn>
                <a:cxn ang="0">
                  <a:pos x="342" y="70"/>
                </a:cxn>
                <a:cxn ang="0">
                  <a:pos x="288" y="96"/>
                </a:cxn>
                <a:cxn ang="0">
                  <a:pos x="192" y="112"/>
                </a:cxn>
                <a:cxn ang="0">
                  <a:pos x="90" y="112"/>
                </a:cxn>
                <a:cxn ang="0">
                  <a:pos x="0" y="96"/>
                </a:cxn>
                <a:cxn ang="0">
                  <a:pos x="5760" y="44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19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4120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121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22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23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37DEB3BD-6CDE-4384-98A5-1A8CC8F158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124" name="Rectangle 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8" r:id="rId1"/>
    <p:sldLayoutId id="2147483707" r:id="rId2"/>
    <p:sldLayoutId id="2147483706" r:id="rId3"/>
    <p:sldLayoutId id="2147483705" r:id="rId4"/>
    <p:sldLayoutId id="2147483704" r:id="rId5"/>
    <p:sldLayoutId id="2147483703" r:id="rId6"/>
    <p:sldLayoutId id="2147483702" r:id="rId7"/>
    <p:sldLayoutId id="2147483701" r:id="rId8"/>
    <p:sldLayoutId id="2147483700" r:id="rId9"/>
    <p:sldLayoutId id="2147483699" r:id="rId10"/>
    <p:sldLayoutId id="214748369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4" descr="1002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511412"/>
            <a:ext cx="7817494" cy="5775088"/>
          </a:xfrm>
          <a:prstGeom prst="rect">
            <a:avLst/>
          </a:prstGeom>
          <a:noFill/>
          <a:ln w="76200">
            <a:solidFill>
              <a:srgbClr val="66FF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dirty="0" smtClean="0"/>
          </a:p>
        </p:txBody>
      </p:sp>
      <p:pic>
        <p:nvPicPr>
          <p:cNvPr id="13315" name="Рисунок 11" descr="100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500063"/>
            <a:ext cx="8143875" cy="5857875"/>
          </a:xfrm>
          <a:prstGeom prst="rect">
            <a:avLst/>
          </a:prstGeom>
          <a:noFill/>
          <a:ln w="762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16" descr="10001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1500" y="500063"/>
            <a:ext cx="8001000" cy="5929312"/>
          </a:xfrm>
          <a:noFill/>
          <a:ln w="76200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рапеция 7"/>
          <p:cNvSpPr/>
          <p:nvPr/>
        </p:nvSpPr>
        <p:spPr>
          <a:xfrm>
            <a:off x="4857752" y="714356"/>
            <a:ext cx="3929090" cy="4714908"/>
          </a:xfrm>
          <a:prstGeom prst="trapezoid">
            <a:avLst/>
          </a:prstGeom>
        </p:spPr>
        <p:style>
          <a:lnRef idx="2">
            <a:schemeClr val="accent3"/>
          </a:lnRef>
          <a:fillRef idx="1003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5365" name="Рисунок 4" descr="http://t0.gstatic.com/images?q=tbn:ANd9GcR2F3Ym4DCcDu3SB3lDFZmEKm2GXqUZvbzDMiTSKMfu6Bozjro&amp;t=1&amp;usg=__M7k9PNo2mmHJzDztL1493GsBWcY=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357188"/>
            <a:ext cx="8143875" cy="600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Рисунок 5" descr="Незнайка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FFE"/>
              </a:clrFrom>
              <a:clrTo>
                <a:srgbClr val="FD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060575"/>
            <a:ext cx="2571750" cy="307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 descr="Дорожные знаки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4092" y="724614"/>
            <a:ext cx="4261118" cy="477467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5368" name="Picture 2" descr="http://maminsite.ru/school.files/school18/av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8188" y="857250"/>
            <a:ext cx="4286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4" descr="pooh_bi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571500"/>
            <a:ext cx="7786688" cy="592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Рисунок 6" descr="j023331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3643313"/>
            <a:ext cx="5429250" cy="292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>
              <a:effectLst/>
            </a:endParaRPr>
          </a:p>
        </p:txBody>
      </p:sp>
      <p:pic>
        <p:nvPicPr>
          <p:cNvPr id="28676" name="Picture 4" descr="к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333375"/>
            <a:ext cx="8351837" cy="59753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5" descr="325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2852738"/>
            <a:ext cx="1871663" cy="194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6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333375"/>
            <a:ext cx="8497887" cy="6191250"/>
          </a:xfrm>
          <a:noFill/>
          <a:ln w="76200">
            <a:solidFill>
              <a:srgbClr val="F8F85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57250" y="428625"/>
            <a:ext cx="7500938" cy="5976938"/>
          </a:xfrm>
          <a:noFill/>
          <a:ln w="57150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571500"/>
            <a:ext cx="7929562" cy="5857875"/>
          </a:xfrm>
          <a:prstGeom prst="rect">
            <a:avLst/>
          </a:prstGeom>
          <a:noFill/>
          <a:ln w="76200">
            <a:solidFill>
              <a:srgbClr val="66FF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22" descr="http://im7-tub.yandex.net/i?id=75438945-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04813"/>
            <a:ext cx="4321175" cy="6048375"/>
          </a:xfrm>
          <a:prstGeom prst="rect">
            <a:avLst/>
          </a:prstGeom>
          <a:noFill/>
          <a:ln w="57150">
            <a:solidFill>
              <a:srgbClr val="F8F85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Рисунок 16" descr="http://im5-tub.yandex.net/i?id=88202048-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404813"/>
            <a:ext cx="3889375" cy="6048375"/>
          </a:xfrm>
          <a:prstGeom prst="rect">
            <a:avLst/>
          </a:prstGeom>
          <a:noFill/>
          <a:ln w="57150">
            <a:solidFill>
              <a:srgbClr val="F8F85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1" descr="Untitled-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973"/>
          <a:stretch>
            <a:fillRect/>
          </a:stretch>
        </p:blipFill>
        <p:spPr>
          <a:xfrm>
            <a:off x="1928813" y="428625"/>
            <a:ext cx="5643562" cy="5881688"/>
          </a:xfrm>
          <a:noFill/>
          <a:ln w="76200">
            <a:solidFill>
              <a:srgbClr val="66FF3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4" name="Рисунок 2" descr="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85852" y="357166"/>
            <a:ext cx="5986498" cy="5986498"/>
          </a:xfrm>
          <a:prstGeom prst="ellipse">
            <a:avLst/>
          </a:prstGeom>
          <a:ln w="63500" cap="rnd">
            <a:solidFill>
              <a:srgbClr val="FFFF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4" name="Рисунок 1" descr="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71604" y="357166"/>
            <a:ext cx="6053174" cy="6087567"/>
          </a:xfrm>
          <a:prstGeom prst="ellipse">
            <a:avLst/>
          </a:prstGeom>
          <a:ln w="28575" cap="rnd">
            <a:solidFill>
              <a:srgbClr val="FFFF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10" descr="10001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5813" y="642938"/>
            <a:ext cx="7643812" cy="5643562"/>
          </a:xfrm>
          <a:noFill/>
          <a:ln w="76200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Занавес">
  <a:themeElements>
    <a:clrScheme name="Занавес 1">
      <a:dk1>
        <a:srgbClr val="602000"/>
      </a:dk1>
      <a:lt1>
        <a:srgbClr val="FFFFFF"/>
      </a:lt1>
      <a:dk2>
        <a:srgbClr val="800000"/>
      </a:dk2>
      <a:lt2>
        <a:srgbClr val="FFFFCC"/>
      </a:lt2>
      <a:accent1>
        <a:srgbClr val="FF3300"/>
      </a:accent1>
      <a:accent2>
        <a:srgbClr val="000000"/>
      </a:accent2>
      <a:accent3>
        <a:srgbClr val="C0AAAA"/>
      </a:accent3>
      <a:accent4>
        <a:srgbClr val="DADADA"/>
      </a:accent4>
      <a:accent5>
        <a:srgbClr val="FFADAA"/>
      </a:accent5>
      <a:accent6>
        <a:srgbClr val="000000"/>
      </a:accent6>
      <a:hlink>
        <a:srgbClr val="EBF25A"/>
      </a:hlink>
      <a:folHlink>
        <a:srgbClr val="F2AA68"/>
      </a:folHlink>
    </a:clrScheme>
    <a:fontScheme name="Занавес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Занавес 1">
        <a:dk1>
          <a:srgbClr val="602000"/>
        </a:dk1>
        <a:lt1>
          <a:srgbClr val="FFFFFF"/>
        </a:lt1>
        <a:dk2>
          <a:srgbClr val="800000"/>
        </a:dk2>
        <a:lt2>
          <a:srgbClr val="FFFFCC"/>
        </a:lt2>
        <a:accent1>
          <a:srgbClr val="FF3300"/>
        </a:accent1>
        <a:accent2>
          <a:srgbClr val="000000"/>
        </a:accent2>
        <a:accent3>
          <a:srgbClr val="C0AAAA"/>
        </a:accent3>
        <a:accent4>
          <a:srgbClr val="DADADA"/>
        </a:accent4>
        <a:accent5>
          <a:srgbClr val="FFADAA"/>
        </a:accent5>
        <a:accent6>
          <a:srgbClr val="000000"/>
        </a:accent6>
        <a:hlink>
          <a:srgbClr val="EBF25A"/>
        </a:hlink>
        <a:folHlink>
          <a:srgbClr val="F2AA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2">
        <a:dk1>
          <a:srgbClr val="000066"/>
        </a:dk1>
        <a:lt1>
          <a:srgbClr val="FFFFFF"/>
        </a:lt1>
        <a:dk2>
          <a:srgbClr val="000099"/>
        </a:dk2>
        <a:lt2>
          <a:srgbClr val="D8F6F8"/>
        </a:lt2>
        <a:accent1>
          <a:srgbClr val="0099FF"/>
        </a:accent1>
        <a:accent2>
          <a:srgbClr val="00003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34"/>
        </a:accent6>
        <a:hlink>
          <a:srgbClr val="DDD925"/>
        </a:hlink>
        <a:folHlink>
          <a:srgbClr val="72C67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3">
        <a:dk1>
          <a:srgbClr val="4C3D57"/>
        </a:dk1>
        <a:lt1>
          <a:srgbClr val="FFFFFF"/>
        </a:lt1>
        <a:dk2>
          <a:srgbClr val="660066"/>
        </a:dk2>
        <a:lt2>
          <a:srgbClr val="FDFBE3"/>
        </a:lt2>
        <a:accent1>
          <a:srgbClr val="976C9E"/>
        </a:accent1>
        <a:accent2>
          <a:srgbClr val="1E1822"/>
        </a:accent2>
        <a:accent3>
          <a:srgbClr val="B8AAB8"/>
        </a:accent3>
        <a:accent4>
          <a:srgbClr val="DADADA"/>
        </a:accent4>
        <a:accent5>
          <a:srgbClr val="C9BACC"/>
        </a:accent5>
        <a:accent6>
          <a:srgbClr val="1A151E"/>
        </a:accent6>
        <a:hlink>
          <a:srgbClr val="D8C460"/>
        </a:hlink>
        <a:folHlink>
          <a:srgbClr val="C3C2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4">
        <a:dk1>
          <a:srgbClr val="334D3F"/>
        </a:dk1>
        <a:lt1>
          <a:srgbClr val="FFFFFF"/>
        </a:lt1>
        <a:dk2>
          <a:srgbClr val="008000"/>
        </a:dk2>
        <a:lt2>
          <a:srgbClr val="D3F1DB"/>
        </a:lt2>
        <a:accent1>
          <a:srgbClr val="4A6D84"/>
        </a:accent1>
        <a:accent2>
          <a:srgbClr val="213329"/>
        </a:accent2>
        <a:accent3>
          <a:srgbClr val="AAC0AA"/>
        </a:accent3>
        <a:accent4>
          <a:srgbClr val="DADADA"/>
        </a:accent4>
        <a:accent5>
          <a:srgbClr val="B1BAC2"/>
        </a:accent5>
        <a:accent6>
          <a:srgbClr val="1D2D24"/>
        </a:accent6>
        <a:hlink>
          <a:srgbClr val="F0B100"/>
        </a:hlink>
        <a:folHlink>
          <a:srgbClr val="C3710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5">
        <a:dk1>
          <a:srgbClr val="566858"/>
        </a:dk1>
        <a:lt1>
          <a:srgbClr val="FFFFFF"/>
        </a:lt1>
        <a:dk2>
          <a:srgbClr val="6D8771"/>
        </a:dk2>
        <a:lt2>
          <a:srgbClr val="ECECB2"/>
        </a:lt2>
        <a:accent1>
          <a:srgbClr val="76A571"/>
        </a:accent1>
        <a:accent2>
          <a:srgbClr val="465648"/>
        </a:accent2>
        <a:accent3>
          <a:srgbClr val="BAC3BB"/>
        </a:accent3>
        <a:accent4>
          <a:srgbClr val="DADADA"/>
        </a:accent4>
        <a:accent5>
          <a:srgbClr val="BDCFBB"/>
        </a:accent5>
        <a:accent6>
          <a:srgbClr val="3F4D40"/>
        </a:accent6>
        <a:hlink>
          <a:srgbClr val="FFDC0B"/>
        </a:hlink>
        <a:folHlink>
          <a:srgbClr val="FC991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6">
        <a:dk1>
          <a:srgbClr val="0A6866"/>
        </a:dk1>
        <a:lt1>
          <a:srgbClr val="FFFFFF"/>
        </a:lt1>
        <a:dk2>
          <a:srgbClr val="0D8784"/>
        </a:dk2>
        <a:lt2>
          <a:srgbClr val="B8DEC6"/>
        </a:lt2>
        <a:accent1>
          <a:srgbClr val="3C7652"/>
        </a:accent1>
        <a:accent2>
          <a:srgbClr val="005250"/>
        </a:accent2>
        <a:accent3>
          <a:srgbClr val="AAC3C2"/>
        </a:accent3>
        <a:accent4>
          <a:srgbClr val="DADADA"/>
        </a:accent4>
        <a:accent5>
          <a:srgbClr val="AFBDB3"/>
        </a:accent5>
        <a:accent6>
          <a:srgbClr val="004948"/>
        </a:accent6>
        <a:hlink>
          <a:srgbClr val="00E0A5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7">
        <a:dk1>
          <a:srgbClr val="50688C"/>
        </a:dk1>
        <a:lt1>
          <a:srgbClr val="FFFFFF"/>
        </a:lt1>
        <a:dk2>
          <a:srgbClr val="6E87AC"/>
        </a:dk2>
        <a:lt2>
          <a:srgbClr val="FFFFFF"/>
        </a:lt2>
        <a:accent1>
          <a:srgbClr val="376EA5"/>
        </a:accent1>
        <a:accent2>
          <a:srgbClr val="445876"/>
        </a:accent2>
        <a:accent3>
          <a:srgbClr val="BAC3D2"/>
        </a:accent3>
        <a:accent4>
          <a:srgbClr val="DADADA"/>
        </a:accent4>
        <a:accent5>
          <a:srgbClr val="AEBACF"/>
        </a:accent5>
        <a:accent6>
          <a:srgbClr val="3D4F6A"/>
        </a:accent6>
        <a:hlink>
          <a:srgbClr val="66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8">
        <a:dk1>
          <a:srgbClr val="000000"/>
        </a:dk1>
        <a:lt1>
          <a:srgbClr val="DDDCC5"/>
        </a:lt1>
        <a:dk2>
          <a:srgbClr val="000000"/>
        </a:dk2>
        <a:lt2>
          <a:srgbClr val="C9C6A5"/>
        </a:lt2>
        <a:accent1>
          <a:srgbClr val="C0C0C0"/>
        </a:accent1>
        <a:accent2>
          <a:srgbClr val="B0AC90"/>
        </a:accent2>
        <a:accent3>
          <a:srgbClr val="EBEBDF"/>
        </a:accent3>
        <a:accent4>
          <a:srgbClr val="000000"/>
        </a:accent4>
        <a:accent5>
          <a:srgbClr val="DCDCDC"/>
        </a:accent5>
        <a:accent6>
          <a:srgbClr val="9F9B82"/>
        </a:accent6>
        <a:hlink>
          <a:srgbClr val="666699"/>
        </a:hlink>
        <a:folHlink>
          <a:srgbClr val="905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навес 9">
        <a:dk1>
          <a:srgbClr val="000000"/>
        </a:dk1>
        <a:lt1>
          <a:srgbClr val="FFFFFF"/>
        </a:lt1>
        <a:dk2>
          <a:srgbClr val="000099"/>
        </a:dk2>
        <a:lt2>
          <a:srgbClr val="DDDDDD"/>
        </a:lt2>
        <a:accent1>
          <a:srgbClr val="C6D4D4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DFE6E6"/>
        </a:accent5>
        <a:accent6>
          <a:srgbClr val="AEAEAE"/>
        </a:accent6>
        <a:hlink>
          <a:srgbClr val="6600FF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Curtain Call</Template>
  <TotalTime>190</TotalTime>
  <Words>1</Words>
  <Application>Microsoft Office PowerPoint</Application>
  <PresentationFormat>Экран (4:3)</PresentationFormat>
  <Paragraphs>1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Занавес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Default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22</cp:revision>
  <dcterms:created xsi:type="dcterms:W3CDTF">2010-10-22T08:56:59Z</dcterms:created>
  <dcterms:modified xsi:type="dcterms:W3CDTF">2012-02-18T15:24:06Z</dcterms:modified>
</cp:coreProperties>
</file>