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4" r:id="rId2"/>
    <p:sldId id="286" r:id="rId3"/>
    <p:sldId id="287" r:id="rId4"/>
    <p:sldId id="290" r:id="rId5"/>
    <p:sldId id="291" r:id="rId6"/>
    <p:sldId id="320" r:id="rId7"/>
    <p:sldId id="292" r:id="rId8"/>
    <p:sldId id="295" r:id="rId9"/>
    <p:sldId id="296" r:id="rId10"/>
    <p:sldId id="301" r:id="rId11"/>
    <p:sldId id="297" r:id="rId12"/>
    <p:sldId id="298" r:id="rId13"/>
    <p:sldId id="299" r:id="rId14"/>
    <p:sldId id="300" r:id="rId15"/>
    <p:sldId id="302" r:id="rId16"/>
    <p:sldId id="303" r:id="rId17"/>
    <p:sldId id="304" r:id="rId18"/>
    <p:sldId id="310" r:id="rId19"/>
    <p:sldId id="312" r:id="rId20"/>
    <p:sldId id="314" r:id="rId21"/>
    <p:sldId id="315" r:id="rId22"/>
    <p:sldId id="316" r:id="rId23"/>
    <p:sldId id="305" r:id="rId24"/>
    <p:sldId id="306" r:id="rId25"/>
    <p:sldId id="307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44515-B645-485F-92C9-BB0853AAC920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61D5-35F6-42EB-8470-E4942B7CD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5596320_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71650478_den_pobedi1904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0714" y="-1145286"/>
            <a:ext cx="6858000" cy="914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7432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«На войне детей не бывает; те, что попали в войну, должны были расстаться с детством»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6858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ДЕТИ ВОЙНЫ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486400"/>
            <a:ext cx="6019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Презентацию подготовила воспитатель высшей категории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Шаплыко</a:t>
            </a:r>
            <a:r>
              <a:rPr lang="ru-RU" b="1" dirty="0" smtClean="0">
                <a:solidFill>
                  <a:schemeClr val="bg1"/>
                </a:solidFill>
              </a:rPr>
              <a:t> Марина Георгиевна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1" y="-1113233"/>
            <a:ext cx="6846095" cy="9144000"/>
          </a:xfrm>
          <a:prstGeom prst="rect">
            <a:avLst/>
          </a:prstGeom>
        </p:spPr>
      </p:pic>
      <p:pic>
        <p:nvPicPr>
          <p:cNvPr id="3" name="Рисунок 2" descr="deti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86800" cy="630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1" y="-1113233"/>
            <a:ext cx="6846095" cy="9144000"/>
          </a:xfrm>
          <a:prstGeom prst="rect">
            <a:avLst/>
          </a:prstGeom>
        </p:spPr>
      </p:pic>
      <p:pic>
        <p:nvPicPr>
          <p:cNvPr id="3" name="Рисунок 2" descr="2e963a27900c2cf3e8d9bff2e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52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1" y="-1113233"/>
            <a:ext cx="6846095" cy="9144000"/>
          </a:xfrm>
          <a:prstGeom prst="rect">
            <a:avLst/>
          </a:prstGeom>
        </p:spPr>
      </p:pic>
      <p:pic>
        <p:nvPicPr>
          <p:cNvPr id="3" name="Рисунок 2" descr="7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868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1" y="-1113233"/>
            <a:ext cx="6846095" cy="9144000"/>
          </a:xfrm>
          <a:prstGeom prst="rect">
            <a:avLst/>
          </a:prstGeom>
        </p:spPr>
      </p:pic>
      <p:pic>
        <p:nvPicPr>
          <p:cNvPr id="4" name="Рисунок 3" descr="image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763000" cy="640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camp_childr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6527800" cy="6375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781800" y="2438400"/>
            <a:ext cx="236220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Военнопленные дети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1285995957_0_3c6d0_b21e879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724400" cy="64919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1322462295_children_soldiers_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152400"/>
            <a:ext cx="3352800" cy="5105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5000" y="5791200"/>
            <a:ext cx="206242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Сын полка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271422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595677" cy="640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0_6ecea_b066f584_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2927" cy="640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5596320_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71650478_den_pobedi1904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0714" y="-1145286"/>
            <a:ext cx="6858000" cy="914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858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Стихи детей,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выживших во время войны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09801"/>
            <a:ext cx="2971377" cy="2057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Я, наверно, Гитлера убью.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Вот глаза закрою,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бах и - выстрелю.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Только я потом уже не вырасту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и себя уже не полюблю.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Нет, я дверь закрою на замок,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чтоб он выйти никуда не мог.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А в окошко буду строить рожи: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на, смотри, какой ты нехороший.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581400"/>
            <a:ext cx="24384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Каша кислая-кислая,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мухи на миске мызгают,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ложки нету, но мы руками.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Хорошо, что не видит мама.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4876800"/>
            <a:ext cx="3352800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Совсем дурные немцы эти стали: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стреляют в небо, как в людей стреляли.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А если пуля долетит до солнца,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и весь огонь из солнышка прольется?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И станет днем темно-темно, как ночью,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и даже птичка </a:t>
            </a:r>
            <a:r>
              <a:rPr lang="ru-RU" sz="1400" b="1" dirty="0" err="1" smtClean="0">
                <a:solidFill>
                  <a:schemeClr val="bg1"/>
                </a:solidFill>
              </a:rPr>
              <a:t>цвиркать</a:t>
            </a:r>
            <a:r>
              <a:rPr lang="ru-RU" sz="1400" b="1" dirty="0" smtClean="0">
                <a:solidFill>
                  <a:schemeClr val="bg1"/>
                </a:solidFill>
              </a:rPr>
              <a:t> не захочет?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5596320_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71650478_den_pobedi1904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140714" y="-1145286"/>
            <a:ext cx="6858000" cy="914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1920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Памятники 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детям 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войны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4" name="Рисунок 3" descr="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763000" cy="612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0060-083-Pamjatniki-detjam-voj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191000" cy="64827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7293c626d5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2400"/>
            <a:ext cx="4086225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5" name="Рисунок 4" descr="det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52400"/>
            <a:ext cx="6629399" cy="6553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P82500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3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4590000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7801" y="1828800"/>
            <a:ext cx="3429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Памятники детям блокадного Ленинграда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0060-081-Pamjatniki-detjam-voj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77733e8ce8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981575" cy="647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big4647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99" y="1561134"/>
            <a:ext cx="3597953" cy="270606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f_5205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31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4" name="Рисунок 3" descr="war_re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71" y="304800"/>
            <a:ext cx="8609029" cy="632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1" y="-1113233"/>
            <a:ext cx="6846095" cy="9144000"/>
          </a:xfrm>
          <a:prstGeom prst="rect">
            <a:avLst/>
          </a:prstGeom>
        </p:spPr>
      </p:pic>
      <p:pic>
        <p:nvPicPr>
          <p:cNvPr id="3" name="Рисунок 2" descr="48496408_0_389b_97fff7e3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497655" cy="632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1" y="-1113233"/>
            <a:ext cx="6846095" cy="9144000"/>
          </a:xfrm>
          <a:prstGeom prst="rect">
            <a:avLst/>
          </a:prstGeom>
        </p:spPr>
      </p:pic>
      <p:pic>
        <p:nvPicPr>
          <p:cNvPr id="4" name="Рисунок 3" descr="037-0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202430" cy="646772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57f0e59b7e4b221b6bf2f6c6e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"/>
            <a:ext cx="4370872" cy="632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ed8084ecaa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8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1" y="-1113233"/>
            <a:ext cx="6846095" cy="9144000"/>
          </a:xfrm>
          <a:prstGeom prst="rect">
            <a:avLst/>
          </a:prstGeom>
        </p:spPr>
      </p:pic>
      <p:pic>
        <p:nvPicPr>
          <p:cNvPr id="3" name="Рисунок 2" descr="shpa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763000" cy="6272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1092" y="-1131091"/>
            <a:ext cx="6881814" cy="9144000"/>
          </a:xfrm>
          <a:prstGeom prst="rect">
            <a:avLst/>
          </a:prstGeom>
        </p:spPr>
      </p:pic>
      <p:pic>
        <p:nvPicPr>
          <p:cNvPr id="3" name="Рисунок 2" descr="82eff0afbf99b4a1a3893c0edb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129510"/>
            <a:ext cx="4312920" cy="649989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deti_voynyi_na_1-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"/>
            <a:ext cx="4139005" cy="6400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7807406_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8951" y="-1113233"/>
            <a:ext cx="6846095" cy="9144000"/>
          </a:xfrm>
          <a:prstGeom prst="rect">
            <a:avLst/>
          </a:prstGeom>
        </p:spPr>
      </p:pic>
      <p:pic>
        <p:nvPicPr>
          <p:cNvPr id="3" name="Рисунок 2" descr="Deti.1941.foto_.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13229" cy="6348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190</Words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172</cp:revision>
  <dcterms:created xsi:type="dcterms:W3CDTF">2012-02-05T07:27:55Z</dcterms:created>
  <dcterms:modified xsi:type="dcterms:W3CDTF">2012-02-12T13:50:11Z</dcterms:modified>
</cp:coreProperties>
</file>