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71" r:id="rId4"/>
    <p:sldId id="264" r:id="rId5"/>
    <p:sldId id="448" r:id="rId6"/>
    <p:sldId id="266" r:id="rId7"/>
    <p:sldId id="272" r:id="rId8"/>
    <p:sldId id="348" r:id="rId9"/>
    <p:sldId id="274" r:id="rId10"/>
    <p:sldId id="450" r:id="rId11"/>
    <p:sldId id="279" r:id="rId12"/>
    <p:sldId id="447" r:id="rId13"/>
    <p:sldId id="275" r:id="rId14"/>
    <p:sldId id="281" r:id="rId15"/>
    <p:sldId id="282" r:id="rId16"/>
    <p:sldId id="285" r:id="rId17"/>
    <p:sldId id="286" r:id="rId18"/>
    <p:sldId id="288" r:id="rId19"/>
    <p:sldId id="451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44515-B645-485F-92C9-BB0853AAC92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61D5-35F6-42EB-8470-E4942B7CD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369554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1" y="990601"/>
            <a:ext cx="6553200" cy="1831271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4400" b="1" cap="all" dirty="0" smtClean="0">
                <a:solidFill>
                  <a:srgbClr val="FF0000"/>
                </a:solidFill>
                <a:latin typeface="Arial Black" pitchFamily="34" charset="0"/>
              </a:rPr>
              <a:t>Война в тылу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800" b="1" cap="all" dirty="0" smtClean="0">
                <a:solidFill>
                  <a:srgbClr val="FF0000"/>
                </a:solidFill>
                <a:latin typeface="Arial Black" pitchFamily="34" charset="0"/>
              </a:rPr>
              <a:t>Первая часть</a:t>
            </a:r>
            <a:endParaRPr lang="ru-RU" sz="2800" b="1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Государственное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          детский сад № 141 комбинированного вида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             Выборгского района г. Санкт-Петербурга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4799" y="6019800"/>
            <a:ext cx="5791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Презентацию подготовила воспитатель высшей категории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                    Шаплыко Марина Георгиевна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4" name="Содержимое 3" descr="4.jpg"/>
          <p:cNvPicPr>
            <a:picLocks noChangeAspect="1"/>
          </p:cNvPicPr>
          <p:nvPr/>
        </p:nvPicPr>
        <p:blipFill>
          <a:blip r:embed="rId3"/>
          <a:srcRect r="8855"/>
          <a:stretch>
            <a:fillRect/>
          </a:stretch>
        </p:blipFill>
        <p:spPr>
          <a:xfrm>
            <a:off x="3352800" y="838200"/>
            <a:ext cx="5791200" cy="4343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32766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Разрушенные школы, дома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9" y="-1143002"/>
            <a:ext cx="6858000" cy="914400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610600" cy="64007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67200" y="457200"/>
            <a:ext cx="28855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Враги сожгли родную хату.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6a00d83451654569e200e5520a839a8834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5867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6248400"/>
            <a:ext cx="8153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Советский Союз потерял 26 600 000 граждан.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15-397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285615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9333rm_21_4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02480" y="152400"/>
            <a:ext cx="431292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Picture 7" descr="037-06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648200" cy="6324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05401" y="2057400"/>
            <a:ext cx="3505200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Страна стала одним боевым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лагерем,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усилия фронта и тыла слились воедино.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Рисунок 2" descr="zav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0" cy="62407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4" name="Рисунок 3" descr="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763000" cy="612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800x600_u79jeRVg6L9dDJ6Ec0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0" cy="6348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3" y="-1148952"/>
            <a:ext cx="6846095" cy="9144000"/>
          </a:xfrm>
          <a:prstGeom prst="rect">
            <a:avLst/>
          </a:prstGeom>
        </p:spPr>
      </p:pic>
      <p:pic>
        <p:nvPicPr>
          <p:cNvPr id="3" name="Рисунок 2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4105275" cy="5943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s320x24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685800"/>
            <a:ext cx="4191000" cy="5943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Всё для фронта, всё для Победы!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9" y="-1142998"/>
            <a:ext cx="6857998" cy="9144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1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6999" y="1600200"/>
            <a:ext cx="2438401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Нам объявили,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что началася война.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5257800" cy="63448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4" name="Рисунок 3" descr="12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354317"/>
            <a:ext cx="6096000" cy="450368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3" descr="D:\Оля\Мои документы\Мои рисунки\день победы\62a4169ee1867f760166b24cb26c601f_fu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939284" y="0"/>
            <a:ext cx="3204716" cy="399004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Picture 4" descr="9_may_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5105400" cy="6324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62600" y="2362200"/>
            <a:ext cx="3352800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Кончилось мирное время,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Нам распрощаться пора.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Picture 5" descr="D:\Оля\Мои документы\Мои рисунки\день победы\Aleksei_erem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400800" cy="6450014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05601" y="2743200"/>
            <a:ext cx="2209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 Родину!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600" y="304800"/>
            <a:ext cx="4038600" cy="6325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143000"/>
            <a:ext cx="4481804" cy="44958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1" y="1752600"/>
            <a:ext cx="2819399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Фашистские самолеты бомбили города и порты, аэродромы и </a:t>
            </a:r>
            <a:r>
              <a:rPr lang="ru-RU" b="1" dirty="0" err="1" smtClean="0">
                <a:solidFill>
                  <a:schemeClr val="bg1"/>
                </a:solidFill>
              </a:rPr>
              <a:t>железно-дорожные</a:t>
            </a:r>
            <a:r>
              <a:rPr lang="ru-RU" b="1" dirty="0" smtClean="0">
                <a:solidFill>
                  <a:schemeClr val="bg1"/>
                </a:solidFill>
              </a:rPr>
              <a:t> станции, </a:t>
            </a:r>
            <a:r>
              <a:rPr lang="ru-RU" b="1" dirty="0" err="1" smtClean="0">
                <a:solidFill>
                  <a:schemeClr val="bg1"/>
                </a:solidFill>
              </a:rPr>
              <a:t>бом-бы</a:t>
            </a:r>
            <a:r>
              <a:rPr lang="ru-RU" b="1" dirty="0" smtClean="0">
                <a:solidFill>
                  <a:schemeClr val="bg1"/>
                </a:solidFill>
              </a:rPr>
              <a:t> сыпались на школы, детские сады, на </a:t>
            </a:r>
            <a:r>
              <a:rPr lang="ru-RU" b="1" dirty="0" err="1" smtClean="0">
                <a:solidFill>
                  <a:schemeClr val="bg1"/>
                </a:solidFill>
              </a:rPr>
              <a:t>боль-ницы</a:t>
            </a:r>
            <a:r>
              <a:rPr lang="ru-RU" b="1" dirty="0" smtClean="0">
                <a:solidFill>
                  <a:schemeClr val="bg1"/>
                </a:solidFill>
              </a:rPr>
              <a:t> и жилые дома. Фашистская Германия хотела уничтожить весь народ нашей страны.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" y="228600"/>
            <a:ext cx="594360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5" name="Содержимое 3" descr="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228600"/>
            <a:ext cx="8688000" cy="648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page_17_clip_image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0" cy="5943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" y="632460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СССР разрушено 1710 городов, более 70 тысяч деревень, 32 тысячи заводов и фабрик.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144</Words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188</cp:revision>
  <dcterms:created xsi:type="dcterms:W3CDTF">2012-02-05T07:27:55Z</dcterms:created>
  <dcterms:modified xsi:type="dcterms:W3CDTF">2012-02-12T14:34:51Z</dcterms:modified>
</cp:coreProperties>
</file>