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6552728"/>
          </a:xfrm>
          <a:prstGeom prst="rect">
            <a:avLst/>
          </a:prstGeom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Гимнастика для глаз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14438"/>
            <a:ext cx="8715435" cy="5357834"/>
          </a:xfrm>
        </p:spPr>
        <p:txBody>
          <a:bodyPr>
            <a:normAutofit fontScale="92500"/>
          </a:bodyPr>
          <a:lstStyle/>
          <a:p>
            <a:pPr marL="0" indent="533400" algn="just" eaLnBrk="1" hangingPunct="1">
              <a:buFontTx/>
              <a:buNone/>
              <a:defRPr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Гимнастика для глаз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это комплекс упражнений, предназначенный для снятия зрительного напряжения и коррекции зрительных функций.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533400" algn="just" eaLnBrk="1" hangingPunct="1">
              <a:buFontTx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Профилактика зрительных нарушений.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Активизация зрительных функций.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Тренировка сетчатки глаза.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Укрепление мышц глаза, развитие глазодвигательных, прослеживающих функций, расширение поля зрения (боковой обзор)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устойчивой зрительной фиксации (локализации)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Выработка бинокулярного зрения.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стереоскопического зрения.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1m1.ucoz.ru/VEKTOR/DETSKIE/DETSKIE_01/04/01.jpg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543" b="73952" l="69546" r="85385"/>
                    </a14:imgEffect>
                  </a14:imgLayer>
                </a14:imgProps>
              </a:ext>
            </a:extLst>
          </a:blip>
          <a:srcRect/>
          <a:stretch/>
        </p:blipFill>
        <p:spPr bwMode="auto">
          <a:xfrm>
            <a:off x="7171165" y="2143116"/>
            <a:ext cx="1972835" cy="191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44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88640"/>
            <a:ext cx="8928992" cy="6552728"/>
          </a:xfrm>
          <a:prstGeom prst="rect">
            <a:avLst/>
          </a:prstGeom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2068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Правила игры:</a:t>
            </a:r>
          </a:p>
          <a:p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  «Лыжник»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Участники игры должны, не поворачивая головы, проследить движение лыжника на экране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Презентация.  «Хоккей»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Участники игры должны, не поворачивая головы, проследить движение шайбы на экране.</a:t>
            </a:r>
          </a:p>
        </p:txBody>
      </p:sp>
      <p:pic>
        <p:nvPicPr>
          <p:cNvPr id="7" name="Picture 6" descr="C:\Users\Фсук\Pictures\Мои рисунки\мик хок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02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6" t="-850" r="19082" b="11401"/>
          <a:stretch/>
        </p:blipFill>
        <p:spPr bwMode="auto">
          <a:xfrm flipH="1">
            <a:off x="6228184" y="4437112"/>
            <a:ext cx="252027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http://1m1.ucoz.ru/VEKTOR/DETSKIE/DETSKIE_01/04/01.jpg"/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543" b="73952" l="69546" r="85385"/>
                    </a14:imgEffect>
                  </a14:imgLayer>
                </a14:imgProps>
              </a:ext>
            </a:extLst>
          </a:blip>
          <a:srcRect/>
          <a:stretch/>
        </p:blipFill>
        <p:spPr bwMode="auto">
          <a:xfrm flipH="1">
            <a:off x="395535" y="4591006"/>
            <a:ext cx="1972835" cy="20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022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158" y="116632"/>
            <a:ext cx="8962338" cy="66247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4158" y="1196752"/>
            <a:ext cx="8962338" cy="17543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ЗРИТЕЛЬНАЯ ГИМНАСТИКА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07254" y="5383982"/>
            <a:ext cx="4464496" cy="92333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«ЛЫЖНИК»</a:t>
            </a:r>
          </a:p>
        </p:txBody>
      </p:sp>
      <p:pic>
        <p:nvPicPr>
          <p:cNvPr id="5" name="Picture 2" descr="C:\Users\Фсук\Pictures\Мои рисунки\33144900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9395">
            <a:off x="2888452" y="2030699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146" name="Picture 2" descr="C:\Users\Фсук\Pictures\Мои рисунки\33144900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664" y="-45943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Фсук\Pictures\Мои рисунки\33144900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2676" flipH="1">
            <a:off x="9252520" y="3284984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Фсук\Pictures\Мои рисунки\33144900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5024">
            <a:off x="-4140968" y="371703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Фсук\Pictures\Мои рисунки\33144900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2676" flipH="1">
            <a:off x="9258980" y="12049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90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5723E-6 L 1.11701 0.82289 " pathEditMode="relative" rAng="0" ptsTypes="AA">
                                      <p:cBhvr>
                                        <p:cTn id="6" dur="5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851" y="41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75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5556 0.0719 L -0.04827 0.08069 " pathEditMode="relative" rAng="0" ptsTypes="AA">
                                      <p:cBhvr>
                                        <p:cTn id="9" dur="575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5" y="4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5723E-6 L 1.50278 -0.7355 " pathEditMode="relative" rAng="0" ptsTypes="AA">
                                      <p:cBhvr>
                                        <p:cTn id="12" dur="5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139" y="-36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25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0799 0.07029 L -0.1007 0.07907 " pathEditMode="relative" rAng="0" ptsTypes="AA">
                                      <p:cBhvr>
                                        <p:cTn id="15" dur="5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5" y="4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79512" y="116632"/>
            <a:ext cx="8856984" cy="6624736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9259" y="921494"/>
            <a:ext cx="8545481" cy="923330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ЗРИТЕЛЬНАЯ ГИМНАСТИКА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06513" y="5241974"/>
            <a:ext cx="3330976" cy="923330"/>
          </a:xfrm>
          <a:prstGeom prst="rect">
            <a:avLst/>
          </a:prstGeom>
        </p:spPr>
        <p:txBody>
          <a:bodyPr wrap="none">
            <a:prstTxWarp prst="textArch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«ХОККЕЙ»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C:\Users\Фсук\Pictures\Мои рисунки\хок соба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71512" y="2532424"/>
            <a:ext cx="2212855" cy="189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950165" y="2241255"/>
            <a:ext cx="2520279" cy="2160240"/>
            <a:chOff x="669264" y="1196751"/>
            <a:chExt cx="2590728" cy="2318407"/>
          </a:xfrm>
        </p:grpSpPr>
        <p:pic>
          <p:nvPicPr>
            <p:cNvPr id="7" name="Picture 6" descr="C:\Users\Фсук\Pictures\Мои рисунки\мик хок.gi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" t="-850" r="19082" b="11401"/>
            <a:stretch/>
          </p:blipFill>
          <p:spPr bwMode="auto">
            <a:xfrm>
              <a:off x="669264" y="1196751"/>
              <a:ext cx="2590728" cy="2318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2771800" y="2780928"/>
              <a:ext cx="488192" cy="734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</a:t>
              </a:r>
              <a:endParaRPr lang="ru-RU" dirty="0"/>
            </a:p>
          </p:txBody>
        </p:sp>
      </p:grpSp>
      <p:pic>
        <p:nvPicPr>
          <p:cNvPr id="9" name="Picture 5" descr="C:\Users\Фсук\Pictures\Мои рисунки\мик хок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15" t="72743" r="10917" b="17282"/>
          <a:stretch/>
        </p:blipFill>
        <p:spPr bwMode="auto">
          <a:xfrm>
            <a:off x="4895728" y="3870484"/>
            <a:ext cx="743920" cy="37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6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Фсук\Pictures\Мои рисунки\хок соба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77940" y="4696129"/>
            <a:ext cx="2212855" cy="189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24503" y="-6581"/>
            <a:ext cx="2590728" cy="2318407"/>
            <a:chOff x="669264" y="1196751"/>
            <a:chExt cx="2590728" cy="2318407"/>
          </a:xfrm>
        </p:grpSpPr>
        <p:pic>
          <p:nvPicPr>
            <p:cNvPr id="7174" name="Picture 6" descr="C:\Users\Фсук\Pictures\Мои рисунки\мик хок.gif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" t="-850" r="19082" b="11401"/>
            <a:stretch/>
          </p:blipFill>
          <p:spPr bwMode="auto">
            <a:xfrm>
              <a:off x="669264" y="1196751"/>
              <a:ext cx="2590728" cy="2318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2771800" y="2780928"/>
              <a:ext cx="488192" cy="734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</a:t>
              </a:r>
              <a:endParaRPr lang="ru-RU" dirty="0"/>
            </a:p>
          </p:txBody>
        </p:sp>
      </p:grpSp>
      <p:pic>
        <p:nvPicPr>
          <p:cNvPr id="14" name="Picture 4" descr="C:\Users\Фсук\Pictures\Мои рисунки\хок соба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80" y="4713362"/>
            <a:ext cx="2212855" cy="189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Фсук\Pictures\Мои рисунки\ворота2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7138" y="0"/>
            <a:ext cx="2992846" cy="224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Фсук\Pictures\Мои рисунки\мик хок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3741" b="81721" l="74712" r="87486">
                        <a14:foregroundMark x1="78279" y1="77312" x2="78279" y2="77312"/>
                        <a14:foregroundMark x1="82934" y1="77661" x2="82934" y2="776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115" t="72743" r="10917" b="17282"/>
          <a:stretch/>
        </p:blipFill>
        <p:spPr bwMode="auto">
          <a:xfrm>
            <a:off x="6405980" y="5949280"/>
            <a:ext cx="743920" cy="37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C:\Users\Фсук\Desktop\игры спорт\браво\игры спорт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16837"/>
            <a:ext cx="1528564" cy="152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14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83237E-6 L -0.57969 -0.5623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93" y="-281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969 -0.56231 L 0.00295 0.0041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32" y="283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6 0.00416 L -0.56892 -0.55815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94" y="-281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969 -0.56231 L 0.00295 -0.00647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32" y="277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466 0.02497 L 4.16667E-6 -2.83237E-6 " pathEditMode="relative" rAng="0" ptsTypes="AA">
                                      <p:cBhvr>
                                        <p:cTn id="18" dur="3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33" y="-12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886 0.00416 L 0.08177 -0.65664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31" y="-3304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Гимнастика для глаз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Гимнастика для глаз</dc:title>
  <dc:creator>Фсук</dc:creator>
  <cp:lastModifiedBy>Фсук</cp:lastModifiedBy>
  <cp:revision>1</cp:revision>
  <dcterms:created xsi:type="dcterms:W3CDTF">2013-12-23T16:11:22Z</dcterms:created>
  <dcterms:modified xsi:type="dcterms:W3CDTF">2013-12-23T16:18:19Z</dcterms:modified>
</cp:coreProperties>
</file>