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audio" Target="../media/audio2.wav"/><Relationship Id="rId7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Relationship Id="rId9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6552728"/>
          </a:xfrm>
          <a:prstGeom prst="rect">
            <a:avLst/>
          </a:prstGeom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Гимнастика для глаз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14438"/>
            <a:ext cx="8715435" cy="5357834"/>
          </a:xfrm>
        </p:spPr>
        <p:txBody>
          <a:bodyPr>
            <a:normAutofit fontScale="92500"/>
          </a:bodyPr>
          <a:lstStyle/>
          <a:p>
            <a:pPr marL="0" indent="533400" algn="just" eaLnBrk="1" hangingPunct="1">
              <a:buFontTx/>
              <a:buNone/>
              <a:defRPr/>
            </a:pP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Гимнастика для глаз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это комплекс упражнений, предназначенный для снятия зрительного напряжения и коррекции зрительных функций.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indent="533400" algn="just" eaLnBrk="1" hangingPunct="1">
              <a:buFontTx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Профилактика зрительных нарушений.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Активизация зрительных функций.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Тренировка сетчатки глаза.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Укрепление мышц глаза, развитие глазодвигательных, прослеживающих функций, расширение поля зрения (боковой обзор)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устойчивой зрительной фиксации (локализации)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Выработка бинокулярного зрения.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стереоскопического зрения.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http://1m1.ucoz.ru/VEKTOR/DETSKIE/DETSKIE_01/04/01.jpg"/>
          <p:cNvPicPr/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543" b="73952" l="69546" r="85385"/>
                    </a14:imgEffect>
                  </a14:imgLayer>
                </a14:imgProps>
              </a:ext>
            </a:extLst>
          </a:blip>
          <a:srcRect/>
          <a:stretch/>
        </p:blipFill>
        <p:spPr bwMode="auto">
          <a:xfrm>
            <a:off x="7171165" y="2143116"/>
            <a:ext cx="1972835" cy="1911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4430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188640"/>
            <a:ext cx="8928992" cy="6552728"/>
          </a:xfrm>
          <a:prstGeom prst="rect">
            <a:avLst/>
          </a:prstGeom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620688"/>
            <a:ext cx="878497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Правила игры:</a:t>
            </a:r>
          </a:p>
          <a:p>
            <a:endParaRPr lang="ru-R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Презентация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.  «Лыжник»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игры должны, не поворачивая головы, проследить движение лыжника на экране</a:t>
            </a: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Презентация.  «Хоккей»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Участники игры должны, не поворачивая головы, проследить движение шайбы на экране.</a:t>
            </a:r>
          </a:p>
        </p:txBody>
      </p:sp>
      <p:pic>
        <p:nvPicPr>
          <p:cNvPr id="7" name="Picture 6" descr="C:\Users\Фсук\Pictures\Мои рисунки\мик хок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302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6" t="-850" r="19082" b="11401"/>
          <a:stretch/>
        </p:blipFill>
        <p:spPr bwMode="auto">
          <a:xfrm flipH="1">
            <a:off x="6228184" y="4437112"/>
            <a:ext cx="2520279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Рисунок 8" descr="http://1m1.ucoz.ru/VEKTOR/DETSKIE/DETSKIE_01/04/01.jpg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0543" b="73952" l="69546" r="85385"/>
                    </a14:imgEffect>
                  </a14:imgLayer>
                </a14:imgProps>
              </a:ext>
            </a:extLst>
          </a:blip>
          <a:srcRect/>
          <a:stretch/>
        </p:blipFill>
        <p:spPr bwMode="auto">
          <a:xfrm flipH="1">
            <a:off x="395535" y="4591006"/>
            <a:ext cx="1972835" cy="20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4022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4158" y="116632"/>
            <a:ext cx="8962338" cy="662473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158" y="1196752"/>
            <a:ext cx="8962338" cy="1754326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ЗРИТЕЛЬНАЯ ГИМНАСТИКА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7254" y="5383982"/>
            <a:ext cx="4464496" cy="923330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«ЛЫЖНИК»</a:t>
            </a:r>
          </a:p>
        </p:txBody>
      </p:sp>
      <p:pic>
        <p:nvPicPr>
          <p:cNvPr id="5" name="Picture 2" descr="C:\Users\Фсук\Pictures\Мои рисунки\3314490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359395">
            <a:off x="2888452" y="2030699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88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146" name="Picture 2" descr="C:\Users\Фсук\Pictures\Мои рисунки\3314490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664" y="-459432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Фсук\Pictures\Мои рисунки\3314490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676" flipH="1">
            <a:off x="9252520" y="3284984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Фсук\Pictures\Мои рисунки\3314490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05024">
            <a:off x="-4140968" y="3717032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Фсук\Pictures\Мои рисунки\33144900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32676" flipH="1">
            <a:off x="9258980" y="12049"/>
            <a:ext cx="33337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900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5723E-6 L 1.11701 0.82289 " pathEditMode="relative" rAng="0" ptsTypes="AA">
                                      <p:cBhvr>
                                        <p:cTn id="6" dur="575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851" y="4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75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5556 0.0719 L -0.04827 0.08069 " pathEditMode="relative" rAng="0" ptsTypes="AA">
                                      <p:cBhvr>
                                        <p:cTn id="9" dur="5750" spd="-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5" y="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3.75723E-6 L 1.50278 -0.7355 " pathEditMode="relative" rAng="0" ptsTypes="AA">
                                      <p:cBhvr>
                                        <p:cTn id="12" dur="5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139" y="-367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25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0799 0.07029 L -0.1007 0.07907 " pathEditMode="relative" rAng="0" ptsTypes="AA">
                                      <p:cBhvr>
                                        <p:cTn id="15" dur="5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5365" y="4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179512" y="116632"/>
            <a:ext cx="8856984" cy="6624736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99259" y="921494"/>
            <a:ext cx="8545481" cy="923330"/>
          </a:xfrm>
          <a:prstGeom prst="rect">
            <a:avLst/>
          </a:prstGeom>
        </p:spPr>
        <p:txBody>
          <a:bodyPr wrap="none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ЗРИТЕЛЬНАЯ ГИМНАСТИКА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06513" y="5241974"/>
            <a:ext cx="3330976" cy="923330"/>
          </a:xfrm>
          <a:prstGeom prst="rect">
            <a:avLst/>
          </a:prstGeom>
        </p:spPr>
        <p:txBody>
          <a:bodyPr wrap="none">
            <a:prstTxWarp prst="textArch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«ХОККЕЙ»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 descr="C:\Users\Фсук\Pictures\Мои рисунки\хок соба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671512" y="2532424"/>
            <a:ext cx="2212855" cy="189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950165" y="2241255"/>
            <a:ext cx="2520279" cy="2160240"/>
            <a:chOff x="669264" y="1196751"/>
            <a:chExt cx="2590728" cy="2318407"/>
          </a:xfrm>
        </p:grpSpPr>
        <p:pic>
          <p:nvPicPr>
            <p:cNvPr id="7" name="Picture 6" descr="C:\Users\Фсук\Pictures\Мои рисунки\мик хок.gif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" t="-850" r="19082" b="11401"/>
            <a:stretch/>
          </p:blipFill>
          <p:spPr bwMode="auto">
            <a:xfrm>
              <a:off x="669264" y="1196751"/>
              <a:ext cx="2590728" cy="2318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Прямоугольник 7"/>
            <p:cNvSpPr/>
            <p:nvPr/>
          </p:nvSpPr>
          <p:spPr>
            <a:xfrm>
              <a:off x="2771800" y="2780928"/>
              <a:ext cx="488192" cy="734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</a:t>
              </a:r>
              <a:endParaRPr lang="ru-RU" dirty="0"/>
            </a:p>
          </p:txBody>
        </p:sp>
      </p:grpSp>
      <p:pic>
        <p:nvPicPr>
          <p:cNvPr id="9" name="Picture 5" descr="C:\Users\Фсук\Pictures\Мои рисунки\мик хок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115" t="72743" r="10917" b="17282"/>
          <a:stretch/>
        </p:blipFill>
        <p:spPr bwMode="auto">
          <a:xfrm>
            <a:off x="4895728" y="3870484"/>
            <a:ext cx="743920" cy="37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68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Фсук\Pictures\Мои рисунки\хок соба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77940" y="4696129"/>
            <a:ext cx="2212855" cy="189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2"/>
          <p:cNvGrpSpPr/>
          <p:nvPr/>
        </p:nvGrpSpPr>
        <p:grpSpPr>
          <a:xfrm>
            <a:off x="24503" y="-6581"/>
            <a:ext cx="2590728" cy="2318407"/>
            <a:chOff x="669264" y="1196751"/>
            <a:chExt cx="2590728" cy="2318407"/>
          </a:xfrm>
        </p:grpSpPr>
        <p:pic>
          <p:nvPicPr>
            <p:cNvPr id="7174" name="Picture 6" descr="C:\Users\Фсук\Pictures\Мои рисунки\мик хок.gif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" t="-850" r="19082" b="11401"/>
            <a:stretch/>
          </p:blipFill>
          <p:spPr bwMode="auto">
            <a:xfrm>
              <a:off x="669264" y="1196751"/>
              <a:ext cx="2590728" cy="23184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Прямоугольник 1"/>
            <p:cNvSpPr/>
            <p:nvPr/>
          </p:nvSpPr>
          <p:spPr>
            <a:xfrm>
              <a:off x="2771800" y="2780928"/>
              <a:ext cx="488192" cy="73423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Ф</a:t>
              </a:r>
              <a:endParaRPr lang="ru-RU" dirty="0"/>
            </a:p>
          </p:txBody>
        </p:sp>
      </p:grpSp>
      <p:pic>
        <p:nvPicPr>
          <p:cNvPr id="14" name="Picture 4" descr="C:\Users\Фсук\Pictures\Мои рисунки\хок соба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80" y="4713362"/>
            <a:ext cx="2212855" cy="189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C:\Users\Фсук\Pictures\Мои рисунки\ворота2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7138" y="0"/>
            <a:ext cx="2992846" cy="2245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Фсук\Pictures\Мои рисунки\мик хок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73741" b="81721" l="74712" r="87486">
                        <a14:foregroundMark x1="78279" y1="77312" x2="78279" y2="77312"/>
                        <a14:foregroundMark x1="82934" y1="77661" x2="82934" y2="7766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3115" t="72743" r="10917" b="17282"/>
          <a:stretch/>
        </p:blipFill>
        <p:spPr bwMode="auto">
          <a:xfrm>
            <a:off x="6405980" y="5949280"/>
            <a:ext cx="743920" cy="375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Users\Фсук\Desktop\игры спорт\браво\игры спорт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16837"/>
            <a:ext cx="1528564" cy="152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1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83237E-6 L -0.57969 -0.56231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993" y="-28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969 -0.56231 L 0.00295 0.0041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32" y="283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0.00416 L -0.56892 -0.55815 " pathEditMode="relative" rAng="0" ptsTypes="AA">
                                      <p:cBhvr>
                                        <p:cTn id="1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94" y="-2811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969 -0.56231 L 0.00295 -0.00647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32" y="2779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2466 0.02497 L 4.16667E-6 -2.83237E-6 " pathEditMode="relative" rAng="0" ptsTypes="AA">
                                      <p:cBhvr>
                                        <p:cTn id="18" dur="3000" spd="-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233" y="-124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5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0886 0.00416 L 0.08177 -0.65664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31" y="-3304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Гимнастика для глаз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для глаз</dc:title>
  <dc:creator>Фсук</dc:creator>
  <cp:lastModifiedBy>Фсук</cp:lastModifiedBy>
  <cp:revision>1</cp:revision>
  <dcterms:created xsi:type="dcterms:W3CDTF">2013-12-23T16:11:22Z</dcterms:created>
  <dcterms:modified xsi:type="dcterms:W3CDTF">2013-12-23T16:18:19Z</dcterms:modified>
</cp:coreProperties>
</file>