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8834A-EA90-4721-B8BA-462A0DB23C71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3DD0B-EE01-41B8-B724-05B4B1E1D4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 мероприятия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совместной деятельности детей и взрослых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старшего дошкольного возраста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«Морское путешествие»</a:t>
            </a:r>
          </a:p>
          <a:p>
            <a:pPr marL="809625" indent="-809625" defTabSz="269875">
              <a:buNone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9625" indent="-809625" defTabSz="269875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Использованы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здоровьесберегающие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технологии:</a:t>
            </a:r>
            <a:endParaRPr lang="ru-RU" i="1" dirty="0" smtClean="0"/>
          </a:p>
          <a:p>
            <a:pPr marL="809625" indent="-809625" defTabSz="269875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-Дыхательная гимнастика А.Н.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Стрельниковой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-Ритмопластика А.И.Бурениной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-Игровой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стретчинг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А.Назаровой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Информационно-коммуникационные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технологии: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-презентация «Морское путешествие»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Санкт-Петербург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ГБДОУ № 100 Калининского района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Ефременко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И.А.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Дыхательное упражнение «Обними себя»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И.П.- стоя, руки согнуты в локтях перед грудью.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Свести руки, при этом правая рука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то сверху, то снизу;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вдох резкий ,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выдох происходит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автоматически,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через слегка приоткрытый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рот.</a:t>
            </a:r>
            <a:endParaRPr lang="ru-RU" sz="2200" dirty="0"/>
          </a:p>
        </p:txBody>
      </p:sp>
      <p:pic>
        <p:nvPicPr>
          <p:cNvPr id="4" name="Picture 3" descr="C:\Users\Анастасия\Desktop\фото дети\DSC09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856512" cy="2787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marL="90488" indent="0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90488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Задание № 3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Эстафета«Сигнальщики»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Первый участник стоит в обруче около ориентира. В обруче разложены карточки, обозначающие разное положение рук. Второй участник бежит до батута, встает на него, делает два приседания  и выполняет движения руками, соответствующие  карточке, которую показывает первый участник. Спрыгивает с батута, бежит до обруча и меняет первого игрока. Первый игрок возвращается</a:t>
            </a:r>
          </a:p>
          <a:p>
            <a:pPr marL="90488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к команде и встает в конец </a:t>
            </a:r>
          </a:p>
          <a:p>
            <a:pPr marL="90488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колонны. Бежит следующий.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90488" indent="0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Звучит музыка </a:t>
            </a:r>
          </a:p>
          <a:p>
            <a:pPr marL="90488" indent="0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фонограмма № 5 </a:t>
            </a:r>
          </a:p>
          <a:p>
            <a:pPr marL="90488" indent="0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Песня «Если море меня позовет»</a:t>
            </a:r>
            <a:r>
              <a:rPr lang="ru-RU" sz="2200" dirty="0" smtClean="0">
                <a:latin typeface="Constantia" pitchFamily="18" charset="0"/>
              </a:rPr>
              <a:t/>
            </a:r>
            <a:br>
              <a:rPr lang="ru-RU" sz="2200" dirty="0" smtClean="0">
                <a:latin typeface="Constantia" pitchFamily="18" charset="0"/>
              </a:rPr>
            </a:br>
            <a:r>
              <a:rPr lang="ru-RU" sz="2200" b="1" dirty="0" smtClean="0">
                <a:latin typeface="Constantia" pitchFamily="18" charset="0"/>
              </a:rPr>
              <a:t> </a:t>
            </a:r>
            <a:endParaRPr lang="ru-RU" sz="2200" dirty="0"/>
          </a:p>
        </p:txBody>
      </p:sp>
      <p:pic>
        <p:nvPicPr>
          <p:cNvPr id="4" name="Рисунок 3" descr="C:\Users\Анна\Pictures\Открытое занятие 23.11.2011\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50046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Игровой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стретчинг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А.Назаровой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Упражнение «Морская звезда»</a:t>
            </a:r>
          </a:p>
          <a:p>
            <a:pPr algn="ctr">
              <a:spcBef>
                <a:spcPts val="0"/>
              </a:spcBef>
              <a:buNone/>
            </a:pPr>
            <a:endParaRPr lang="ru-RU" sz="2800" u="sng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И.П. Встать прямо. Ноги поставить чуть шире плеч.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Руки развести в стороны 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1-Медленно наклониться вправо,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сгибая ног и рук, коснуться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правой рукой правой ноги,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посмотрев на ладонь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вытянутой вверх левой руки.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2-И.П.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F:\DCIM\104MSDCF\DSC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14686"/>
            <a:ext cx="357190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Подвижная игра «Волна»</a:t>
            </a:r>
          </a:p>
          <a:p>
            <a:pPr marL="273050" indent="-3175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сейчас мы поиграем с волной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(берет </a:t>
            </a: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голубую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ткань)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Надо пробежать под волной три раза.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(пират и ведущий натягивают ткань- «волну»,  имитируют движение волны, дети пробегают под «волной»)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Звучит музыка песня «Ах, это море»-фонограмма № 6</a:t>
            </a:r>
            <a:b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Ведущий: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теперь волна утихает, 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становится меньше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(ткань опускается 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вниз, дети должны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перепрыгнуть через «волну»)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Анна\Pictures\Открытое занятие 23.11.2011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43338" cy="2782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pPr marL="273050" indent="-3175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3часть- заключительная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теперь заключительная игра!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(Дети строятся в круг)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Коммуникативная игра “Плыли мы на корабле”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Дело было в октябре, плыли мы на корабле.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 реке, по морю плыли,  много нового открыли.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море – ветер, не боялись, за мизинчики держались!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Слова повторяются со сменой последней строки: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море – волны, не боялись, мы за плечики держались!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море – буря, не боялись,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мы за спинки все держались!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море – шторм, мы не боялись,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за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коленочки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держались!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море – дружба, не боялись, 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мы за ручки все держались, 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никогда не расставались!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нна\Pictures\Открытое занятие 23.11.2011\DSC0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38576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Дыхательное упражнение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«Очищающее дыхание»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-«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Ха-дыхание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»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И.П.- стоя, руки опущены вниз. Сделать полный вдох, а затем резким усилием выдохнуть воздух через широко раскрытый рот с резким звуком «ХА!»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Вот теперь пора расстаться!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 море надо возвращаться.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Меня  приключения ждут, друзья.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Всем счастливо и пока!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Анастасия\Desktop\фото дети\DSC09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Литература: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1.Л.Д.Глазырина, В.А.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</a:rPr>
              <a:t>Овсянкин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«Методика физического воспитания детей дошкольного возраста», Москва, «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</a:rPr>
              <a:t>Владос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»,2005.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2.Л.В. Яковлева, Р.А. Юдина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«Физическое развитие и здоровье детей 3-7 лет», Москва, «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</a:rPr>
              <a:t>Владос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», 2004.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3. С.Н.Кучкин «Дыхательные упражнения в спорте»,  Волгоград, 1991.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4. К.К.Утробина «Занимательная физкультура в детском саду», Москва , 2008.</a:t>
            </a:r>
            <a:b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5. М. Н. Щетинин  «Дыхательная гимнастика А.Н.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</a:rPr>
              <a:t>Стрельниковой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», Москва, 2007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</a:rPr>
              <a:t>6.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http://mp3sort.com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7.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www.solnet.ee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/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622619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Фонограмма: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№</a:t>
            </a:r>
            <a:r>
              <a:rPr lang="ru-RU" sz="2000" dirty="0" smtClean="0">
                <a:latin typeface="Constantia" pitchFamily="18" charset="0"/>
              </a:rPr>
              <a:t>1.Музыка Поля </a:t>
            </a:r>
            <a:r>
              <a:rPr lang="ru-RU" sz="2000" dirty="0" err="1" smtClean="0">
                <a:latin typeface="Constantia" pitchFamily="18" charset="0"/>
              </a:rPr>
              <a:t>Мориа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Разминка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№2.Песня из </a:t>
            </a:r>
            <a:r>
              <a:rPr lang="ru-RU" sz="2000" dirty="0" err="1">
                <a:latin typeface="Constantia" pitchFamily="18" charset="0"/>
              </a:rPr>
              <a:t>к\ф</a:t>
            </a:r>
            <a:r>
              <a:rPr lang="ru-RU" sz="2000" dirty="0">
                <a:latin typeface="Constantia" pitchFamily="18" charset="0"/>
              </a:rPr>
              <a:t> «Пираты Карибского моря»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Выход пирата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№3.Песня «Веселая пиратская»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Упражнение «Следы 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№4.</a:t>
            </a:r>
            <a:r>
              <a:rPr lang="ru-RU" sz="2000" i="1" dirty="0">
                <a:latin typeface="Constantia" pitchFamily="18" charset="0"/>
              </a:rPr>
              <a:t>  </a:t>
            </a:r>
            <a:r>
              <a:rPr lang="ru-RU" sz="2000" dirty="0">
                <a:latin typeface="Constantia" pitchFamily="18" charset="0"/>
              </a:rPr>
              <a:t>«Песня пиратов»(</a:t>
            </a:r>
            <a:r>
              <a:rPr lang="ru-RU" sz="2000" dirty="0" smtClean="0">
                <a:latin typeface="Constantia" pitchFamily="18" charset="0"/>
              </a:rPr>
              <a:t>из м/</a:t>
            </a:r>
            <a:r>
              <a:rPr lang="ru-RU" sz="2000" dirty="0" err="1" smtClean="0">
                <a:latin typeface="Constantia" pitchFamily="18" charset="0"/>
              </a:rPr>
              <a:t>ф</a:t>
            </a:r>
            <a:r>
              <a:rPr lang="ru-RU" sz="2000" dirty="0" smtClean="0">
                <a:latin typeface="Constantia" pitchFamily="18" charset="0"/>
              </a:rPr>
              <a:t> « </a:t>
            </a:r>
            <a:r>
              <a:rPr lang="ru-RU" sz="2000" dirty="0" err="1" smtClean="0">
                <a:latin typeface="Constantia" pitchFamily="18" charset="0"/>
              </a:rPr>
              <a:t>Лентяево</a:t>
            </a:r>
            <a:r>
              <a:rPr lang="ru-RU" sz="2000" dirty="0" smtClean="0">
                <a:latin typeface="Constantia" pitchFamily="18" charset="0"/>
              </a:rPr>
              <a:t>»)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Эстафета «Дружная пара</a:t>
            </a:r>
            <a:r>
              <a:rPr lang="ru-RU" sz="2000" dirty="0" smtClean="0">
                <a:latin typeface="Constantia" pitchFamily="18" charset="0"/>
              </a:rPr>
              <a:t>»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№5. </a:t>
            </a:r>
            <a:r>
              <a:rPr lang="ru-RU" sz="2000" dirty="0">
                <a:latin typeface="Constantia" pitchFamily="18" charset="0"/>
              </a:rPr>
              <a:t>Песня «Если море меня позовет»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Эстафета «Сигнальщики»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№6.Песня </a:t>
            </a:r>
            <a:r>
              <a:rPr lang="ru-RU" sz="2000" dirty="0">
                <a:latin typeface="Constantia" pitchFamily="18" charset="0"/>
              </a:rPr>
              <a:t>«Ах, это </a:t>
            </a:r>
            <a:r>
              <a:rPr lang="ru-RU" sz="2000" dirty="0" smtClean="0">
                <a:latin typeface="Constantia" pitchFamily="18" charset="0"/>
              </a:rPr>
              <a:t>море»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Игра «Волна»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№7.Песня </a:t>
            </a:r>
            <a:r>
              <a:rPr lang="ru-RU" sz="2000" dirty="0">
                <a:latin typeface="Constantia" pitchFamily="18" charset="0"/>
              </a:rPr>
              <a:t>«Волна»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Эстафета «Меткий моряк»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№8.</a:t>
            </a:r>
            <a:r>
              <a:rPr lang="ru-RU" sz="2000" i="1" dirty="0" smtClean="0">
                <a:latin typeface="Constantia" pitchFamily="18" charset="0"/>
              </a:rPr>
              <a:t> </a:t>
            </a:r>
            <a:r>
              <a:rPr lang="ru-RU" sz="2000" dirty="0">
                <a:latin typeface="Constantia" pitchFamily="18" charset="0"/>
              </a:rPr>
              <a:t>«Пираты Карибского моря»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сундук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Задачи: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1.Упражнять детей в ходьбе, беге, прыжках на батуте,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подлезании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под дугу.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2. Развивать ловкость, выносливость, продолжать развивать двигательное воображение, используя карты-схемы.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3.Создать у детей положительный эмоциональный настрой.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4.Воспитывать чувство коллективизма, взаимопомощи.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5. Доставить детям радость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и удовольствие.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57760"/>
            <a:ext cx="2071702" cy="15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 часть- вводная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Ребята, сегодня мы отправимся в морское путешествие. Нас ждут хорошее настроение, веселые соревнования, интересные игры.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так, вперед!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поплывем мы на корабле!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Игровой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стретчинг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А.Назаровой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Упражнение «Кораблик»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И.П. Лечь на живот, руки вдоль туловища.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1.Ухватить руками ноги выше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щиколотки.Прогнуться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,поднимая голову, грудь и бедра насколько возможно.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2. Вернуться в И.П. Дыхание : вдох в 1-ой фазе, выдох во 2-й.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Динамический вариант: раскачивание на животе.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Дыхательное упражнение   "Ладошки"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И.П.: станьте прямо, согните руки в локтях (локти вниз) и "покажите ладони зрителю". Делайте шумные,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короткие, ритмичные вдохи носом и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kern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одновременно сжимайте ладони в кулаки</a:t>
            </a:r>
            <a:br>
              <a:rPr lang="ru-RU" sz="2400" kern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kern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(хватательные движения</a:t>
            </a: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). </a:t>
            </a:r>
            <a:b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Подряд сделайте 4 резких, </a:t>
            </a:r>
            <a:b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ритмичных вдоха носом </a:t>
            </a:r>
            <a:b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(то есть "шмыгните" 4 раза).</a:t>
            </a:r>
            <a:b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отдохните 3-4 секунды; </a:t>
            </a:r>
            <a:b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spc="1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Сделайте еще 4 коротких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шумных вдоха и снова пауза.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400" dirty="0"/>
          </a:p>
        </p:txBody>
      </p:sp>
      <p:pic>
        <p:nvPicPr>
          <p:cNvPr id="3" name="Picture 2" descr="C:\Users\Анастасия\Desktop\фото дети\DSC09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14686"/>
            <a:ext cx="3456384" cy="2520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388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Элемент  ритмопластики 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Музыкально- пластическая композиция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Голубая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вода»Муз. Поля </a:t>
            </a:r>
            <a:r>
              <a:rPr lang="ru-RU" sz="2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Мориа</a:t>
            </a:r>
            <a:endParaRPr lang="ru-RU" sz="28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(«Ритмическая мозаика»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стр.160 ,№ 85)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Ведущий: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 теперь морская разминка!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фонограмма №1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Ребята, куда это мы с вами приплыли?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Здесь жарко, пальмы растут, лианы свисают, а вокруг море бушует. 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Что же это?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Остров!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Анна\Pictures\Открытое занятие 23.11.2011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21471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Интересно, есть здесь кто-нибудь или он необитаемый.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          ( За дверью слышатся шум, крики. Появляется пират.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руках вертит пистолетом. Достает нож.).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Звучит музыка из “Пиратов Карибского моря”-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фонограмма №2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Ребята,  вы узнали ,кто это?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Пират!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Это я.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Кто нарушил мой покой?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Кто устроил шум и вой?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(смотрит в подзорную трубу)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Ведущий: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Это ребята из детского сада. Мы занимаемся  физкультурой, чтобы быть сильными и здоровыми.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    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Ага, рассказывайте, меня не обманешь. Вы ищете клад, который зарыл старый пират, но у вас ничего не выйдет. Я сейчас  с вами разделаюсь. (достаёт ножи)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Ваша песенка спета!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Уважаемый пират! Мы и, правда, вас не обманываем. Мы не кладоискатели, а просто ребята-спортсмены. Мы любим заниматься физкультурой и спортом. Посмотрите, какие ребята у нас стройные, подтянутые.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вы мне нравитесь. Я, пожалуй,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возьму вас в свою команду, и вы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мне поможете отыскать мой клад.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Но чтобы добраться до клада,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нужно уметь дружно  шагать друг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за другом, след в след. Вы умеете?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Ведущий: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Сейчас мы тебе покажем.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нна\Pictures\Открытое занятие 23.11.2011\DSC02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3571901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Задание № 1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Упражнение «Следы»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 друг за другом шагают по следам на другую сторону зала.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Обратно дети шагают , держась за правое плечо впереди стоящего.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Фонограмма № 3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Вы молодцы! Отлично идете!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скоро до цели конечно дойдете.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Ой, ребята, а что это такое! Наверное, это мостик для капитана (встает на батут, смотрит вдаль)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Нет!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А, я знаю, это такой якорь для корабля!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Нет!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Что же это?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Батут!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А-а, на нем поют!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Нет!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Пират: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Ну, тогда  на нем сидят! Что же на нем надо делать?(отчаянно спрашивает)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Дети: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Прыгать!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38872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 часть- основная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Задание  № 2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Эстафета «Дружная пара»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Участники стоят парами. По сигналу первая пара бежит до батута, один игрок  встает на батут и делает два прыжка,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другой – держит его за руку. Добегают до стойки, обегают её, добегают до батута и меняются ролями - первый игрок держит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за руку, второй – прыгает.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Пара возвращается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бегом к команде и встает в конец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колонны.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Звучит музыка «Песня пиратов»</a:t>
            </a:r>
            <a:b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(из м/</a:t>
            </a: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«</a:t>
            </a: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Лентяево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»)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фонограмма №4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Анна\Pictures\Открытое занятие 23.11.2011\DSC026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86190"/>
            <a:ext cx="335758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115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Фонограмма: №1.Музыка Поля Мориа  Разминка №2.Песня из к\ф «Пираты Карибского моря» Выход пирата №3.Песня «Веселая пиратская» Упражнение «Следы » №4.  «Песня пиратов»(из м/ф « Лентяево») Эстафета «Дружная пара» №5. Песня «Если море меня позовет» Эстафета «Сигнальщики» №6.Песня «Ах, это море» Игра «Волна» №7.Песня «Волна» Эстафета «Меткий моряк» №8. «Пираты Карибского моря» сундук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8</cp:revision>
  <dcterms:created xsi:type="dcterms:W3CDTF">2013-06-03T15:04:39Z</dcterms:created>
  <dcterms:modified xsi:type="dcterms:W3CDTF">2013-06-03T16:12:38Z</dcterms:modified>
</cp:coreProperties>
</file>